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38"/>
  </p:notesMasterIdLst>
  <p:sldIdLst>
    <p:sldId id="281" r:id="rId3"/>
    <p:sldId id="285" r:id="rId4"/>
    <p:sldId id="278" r:id="rId5"/>
    <p:sldId id="279" r:id="rId6"/>
    <p:sldId id="280" r:id="rId7"/>
    <p:sldId id="286" r:id="rId8"/>
    <p:sldId id="287" r:id="rId9"/>
    <p:sldId id="288" r:id="rId10"/>
    <p:sldId id="289" r:id="rId11"/>
    <p:sldId id="290" r:id="rId12"/>
    <p:sldId id="291" r:id="rId13"/>
    <p:sldId id="282" r:id="rId14"/>
    <p:sldId id="283" r:id="rId15"/>
    <p:sldId id="307" r:id="rId16"/>
    <p:sldId id="305" r:id="rId17"/>
    <p:sldId id="306" r:id="rId18"/>
    <p:sldId id="308" r:id="rId19"/>
    <p:sldId id="292" r:id="rId20"/>
    <p:sldId id="297" r:id="rId21"/>
    <p:sldId id="298" r:id="rId22"/>
    <p:sldId id="304" r:id="rId23"/>
    <p:sldId id="299" r:id="rId24"/>
    <p:sldId id="300" r:id="rId25"/>
    <p:sldId id="301" r:id="rId26"/>
    <p:sldId id="302" r:id="rId27"/>
    <p:sldId id="293" r:id="rId28"/>
    <p:sldId id="267" r:id="rId29"/>
    <p:sldId id="277" r:id="rId30"/>
    <p:sldId id="294" r:id="rId31"/>
    <p:sldId id="295" r:id="rId32"/>
    <p:sldId id="274" r:id="rId33"/>
    <p:sldId id="275" r:id="rId34"/>
    <p:sldId id="296" r:id="rId35"/>
    <p:sldId id="276" r:id="rId36"/>
    <p:sldId id="30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BE237E-7173-43AE-9F17-DB871D117F77}" v="1" dt="2023-05-22T15:54:07.3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0" autoAdjust="0"/>
    <p:restoredTop sz="82081" autoAdjust="0"/>
  </p:normalViewPr>
  <p:slideViewPr>
    <p:cSldViewPr snapToGrid="0">
      <p:cViewPr varScale="1">
        <p:scale>
          <a:sx n="104" d="100"/>
          <a:sy n="104" d="100"/>
        </p:scale>
        <p:origin x="870" y="102"/>
      </p:cViewPr>
      <p:guideLst/>
    </p:cSldViewPr>
  </p:slideViewPr>
  <p:notesTextViewPr>
    <p:cViewPr>
      <p:scale>
        <a:sx n="1" d="1"/>
        <a:sy n="1" d="1"/>
      </p:scale>
      <p:origin x="0" y="0"/>
    </p:cViewPr>
  </p:notesTextViewPr>
  <p:sorterViewPr>
    <p:cViewPr varScale="1">
      <p:scale>
        <a:sx n="100" d="100"/>
        <a:sy n="100" d="100"/>
      </p:scale>
      <p:origin x="0" y="-139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AEBE237E-7173-43AE-9F17-DB871D117F77}"/>
    <pc:docChg chg="custSel delSld modSld">
      <pc:chgData name="Michael MacCoss" userId="afbd1c96-5255-4d89-b6b4-1a00a15797b0" providerId="ADAL" clId="{AEBE237E-7173-43AE-9F17-DB871D117F77}" dt="2023-05-22T16:18:34.277" v="60" actId="1076"/>
      <pc:docMkLst>
        <pc:docMk/>
      </pc:docMkLst>
      <pc:sldChg chg="del">
        <pc:chgData name="Michael MacCoss" userId="afbd1c96-5255-4d89-b6b4-1a00a15797b0" providerId="ADAL" clId="{AEBE237E-7173-43AE-9F17-DB871D117F77}" dt="2023-05-22T15:54:01.805" v="0" actId="47"/>
        <pc:sldMkLst>
          <pc:docMk/>
          <pc:sldMk cId="2188347939" sldId="257"/>
        </pc:sldMkLst>
      </pc:sldChg>
      <pc:sldChg chg="del">
        <pc:chgData name="Michael MacCoss" userId="afbd1c96-5255-4d89-b6b4-1a00a15797b0" providerId="ADAL" clId="{AEBE237E-7173-43AE-9F17-DB871D117F77}" dt="2023-05-22T15:54:01.805" v="0" actId="47"/>
        <pc:sldMkLst>
          <pc:docMk/>
          <pc:sldMk cId="3293430553" sldId="258"/>
        </pc:sldMkLst>
      </pc:sldChg>
      <pc:sldChg chg="del">
        <pc:chgData name="Michael MacCoss" userId="afbd1c96-5255-4d89-b6b4-1a00a15797b0" providerId="ADAL" clId="{AEBE237E-7173-43AE-9F17-DB871D117F77}" dt="2023-05-22T15:54:01.805" v="0" actId="47"/>
        <pc:sldMkLst>
          <pc:docMk/>
          <pc:sldMk cId="456411452" sldId="267"/>
        </pc:sldMkLst>
      </pc:sldChg>
      <pc:sldChg chg="del">
        <pc:chgData name="Michael MacCoss" userId="afbd1c96-5255-4d89-b6b4-1a00a15797b0" providerId="ADAL" clId="{AEBE237E-7173-43AE-9F17-DB871D117F77}" dt="2023-05-22T15:54:01.805" v="0" actId="47"/>
        <pc:sldMkLst>
          <pc:docMk/>
          <pc:sldMk cId="1755847059" sldId="273"/>
        </pc:sldMkLst>
      </pc:sldChg>
      <pc:sldChg chg="del">
        <pc:chgData name="Michael MacCoss" userId="afbd1c96-5255-4d89-b6b4-1a00a15797b0" providerId="ADAL" clId="{AEBE237E-7173-43AE-9F17-DB871D117F77}" dt="2023-05-22T15:54:01.805" v="0" actId="47"/>
        <pc:sldMkLst>
          <pc:docMk/>
          <pc:sldMk cId="2653260285" sldId="274"/>
        </pc:sldMkLst>
      </pc:sldChg>
      <pc:sldChg chg="del">
        <pc:chgData name="Michael MacCoss" userId="afbd1c96-5255-4d89-b6b4-1a00a15797b0" providerId="ADAL" clId="{AEBE237E-7173-43AE-9F17-DB871D117F77}" dt="2023-05-22T15:54:01.805" v="0" actId="47"/>
        <pc:sldMkLst>
          <pc:docMk/>
          <pc:sldMk cId="568685250" sldId="275"/>
        </pc:sldMkLst>
      </pc:sldChg>
      <pc:sldChg chg="del">
        <pc:chgData name="Michael MacCoss" userId="afbd1c96-5255-4d89-b6b4-1a00a15797b0" providerId="ADAL" clId="{AEBE237E-7173-43AE-9F17-DB871D117F77}" dt="2023-05-22T15:54:01.805" v="0" actId="47"/>
        <pc:sldMkLst>
          <pc:docMk/>
          <pc:sldMk cId="1160516920" sldId="277"/>
        </pc:sldMkLst>
      </pc:sldChg>
      <pc:sldChg chg="modSp mod">
        <pc:chgData name="Michael MacCoss" userId="afbd1c96-5255-4d89-b6b4-1a00a15797b0" providerId="ADAL" clId="{AEBE237E-7173-43AE-9F17-DB871D117F77}" dt="2023-05-22T16:16:14.581" v="4" actId="1076"/>
        <pc:sldMkLst>
          <pc:docMk/>
          <pc:sldMk cId="3885335099" sldId="291"/>
        </pc:sldMkLst>
        <pc:picChg chg="mod modCrop">
          <ac:chgData name="Michael MacCoss" userId="afbd1c96-5255-4d89-b6b4-1a00a15797b0" providerId="ADAL" clId="{AEBE237E-7173-43AE-9F17-DB871D117F77}" dt="2023-05-22T16:16:14.581" v="4" actId="1076"/>
          <ac:picMkLst>
            <pc:docMk/>
            <pc:sldMk cId="3885335099" sldId="291"/>
            <ac:picMk id="4" creationId="{E46F806E-3D8A-1331-BFF8-AA78F03B1631}"/>
          </ac:picMkLst>
        </pc:picChg>
      </pc:sldChg>
      <pc:sldChg chg="addSp delSp modSp mod modClrScheme delDesignElem chgLayout">
        <pc:chgData name="Michael MacCoss" userId="afbd1c96-5255-4d89-b6b4-1a00a15797b0" providerId="ADAL" clId="{AEBE237E-7173-43AE-9F17-DB871D117F77}" dt="2023-05-22T16:18:34.277" v="60" actId="1076"/>
        <pc:sldMkLst>
          <pc:docMk/>
          <pc:sldMk cId="1740401943" sldId="292"/>
        </pc:sldMkLst>
        <pc:spChg chg="mod ord">
          <ac:chgData name="Michael MacCoss" userId="afbd1c96-5255-4d89-b6b4-1a00a15797b0" providerId="ADAL" clId="{AEBE237E-7173-43AE-9F17-DB871D117F77}" dt="2023-05-22T16:18:29.740" v="59" actId="1076"/>
          <ac:spMkLst>
            <pc:docMk/>
            <pc:sldMk cId="1740401943" sldId="292"/>
            <ac:spMk id="4" creationId="{888AA493-2259-26F5-7715-C77D16D140FC}"/>
          </ac:spMkLst>
        </pc:spChg>
        <pc:spChg chg="add">
          <ac:chgData name="Michael MacCoss" userId="afbd1c96-5255-4d89-b6b4-1a00a15797b0" providerId="ADAL" clId="{AEBE237E-7173-43AE-9F17-DB871D117F77}" dt="2023-05-22T16:17:56.820" v="8" actId="26606"/>
          <ac:spMkLst>
            <pc:docMk/>
            <pc:sldMk cId="1740401943" sldId="292"/>
            <ac:spMk id="10" creationId="{99ED5833-B85B-4103-8A3B-CAB0308E6C15}"/>
          </ac:spMkLst>
        </pc:spChg>
        <pc:spChg chg="del">
          <ac:chgData name="Michael MacCoss" userId="afbd1c96-5255-4d89-b6b4-1a00a15797b0" providerId="ADAL" clId="{AEBE237E-7173-43AE-9F17-DB871D117F77}" dt="2023-05-22T16:17:38.478" v="5" actId="700"/>
          <ac:spMkLst>
            <pc:docMk/>
            <pc:sldMk cId="1740401943" sldId="292"/>
            <ac:spMk id="13" creationId="{823AC064-BC96-4F32-8AE1-B2FD38754823}"/>
          </ac:spMkLst>
        </pc:spChg>
        <pc:picChg chg="mod">
          <ac:chgData name="Michael MacCoss" userId="afbd1c96-5255-4d89-b6b4-1a00a15797b0" providerId="ADAL" clId="{AEBE237E-7173-43AE-9F17-DB871D117F77}" dt="2023-05-22T16:18:34.277" v="60" actId="1076"/>
          <ac:picMkLst>
            <pc:docMk/>
            <pc:sldMk cId="1740401943" sldId="292"/>
            <ac:picMk id="3" creationId="{8266AEF5-7A58-1065-E1B9-AAD06EE8A713}"/>
          </ac:picMkLst>
        </pc:picChg>
        <pc:picChg chg="mod">
          <ac:chgData name="Michael MacCoss" userId="afbd1c96-5255-4d89-b6b4-1a00a15797b0" providerId="ADAL" clId="{AEBE237E-7173-43AE-9F17-DB871D117F77}" dt="2023-05-22T16:18:34.277" v="60" actId="1076"/>
          <ac:picMkLst>
            <pc:docMk/>
            <pc:sldMk cId="1740401943" sldId="292"/>
            <ac:picMk id="8" creationId="{A0FC70A6-6272-B2FF-3F64-CCD799CF0A91}"/>
          </ac:picMkLst>
        </pc:picChg>
        <pc:cxnChg chg="del">
          <ac:chgData name="Michael MacCoss" userId="afbd1c96-5255-4d89-b6b4-1a00a15797b0" providerId="ADAL" clId="{AEBE237E-7173-43AE-9F17-DB871D117F77}" dt="2023-05-22T16:17:38.478" v="5" actId="700"/>
          <ac:cxnSpMkLst>
            <pc:docMk/>
            <pc:sldMk cId="1740401943" sldId="292"/>
            <ac:cxnSpMk id="15" creationId="{7E7C77BC-7138-40B1-A15B-20F57A494629}"/>
          </ac:cxnSpMkLst>
        </pc:cxnChg>
        <pc:cxnChg chg="del">
          <ac:chgData name="Michael MacCoss" userId="afbd1c96-5255-4d89-b6b4-1a00a15797b0" providerId="ADAL" clId="{AEBE237E-7173-43AE-9F17-DB871D117F77}" dt="2023-05-22T16:17:38.478" v="5" actId="700"/>
          <ac:cxnSpMkLst>
            <pc:docMk/>
            <pc:sldMk cId="1740401943" sldId="292"/>
            <ac:cxnSpMk id="17" creationId="{DB146403-F3D6-484B-B2ED-97F9565D0370}"/>
          </ac:cxnSpMkLst>
        </pc:cxnChg>
      </pc:sldChg>
    </pc:docChg>
  </pc:docChgLst>
  <pc:docChgLst>
    <pc:chgData name="Michael MacCoss" userId="afbd1c96-5255-4d89-b6b4-1a00a15797b0" providerId="ADAL" clId="{33BE68B6-9BB6-4EF2-9AE3-37BD940E2FBE}"/>
    <pc:docChg chg="undo custSel addSld delSld modSld sldOrd delMainMaster">
      <pc:chgData name="Michael MacCoss" userId="afbd1c96-5255-4d89-b6b4-1a00a15797b0" providerId="ADAL" clId="{33BE68B6-9BB6-4EF2-9AE3-37BD940E2FBE}" dt="2022-05-23T17:07:22.971" v="884" actId="27636"/>
      <pc:docMkLst>
        <pc:docMk/>
      </pc:docMkLst>
      <pc:sldChg chg="del">
        <pc:chgData name="Michael MacCoss" userId="afbd1c96-5255-4d89-b6b4-1a00a15797b0" providerId="ADAL" clId="{33BE68B6-9BB6-4EF2-9AE3-37BD940E2FBE}" dt="2022-05-23T00:34:42.101" v="1" actId="47"/>
        <pc:sldMkLst>
          <pc:docMk/>
          <pc:sldMk cId="3257598824" sldId="270"/>
        </pc:sldMkLst>
      </pc:sldChg>
      <pc:sldChg chg="del">
        <pc:chgData name="Michael MacCoss" userId="afbd1c96-5255-4d89-b6b4-1a00a15797b0" providerId="ADAL" clId="{33BE68B6-9BB6-4EF2-9AE3-37BD940E2FBE}" dt="2022-05-23T00:34:42.101" v="1" actId="47"/>
        <pc:sldMkLst>
          <pc:docMk/>
          <pc:sldMk cId="1790438945" sldId="271"/>
        </pc:sldMkLst>
      </pc:sldChg>
      <pc:sldChg chg="del">
        <pc:chgData name="Michael MacCoss" userId="afbd1c96-5255-4d89-b6b4-1a00a15797b0" providerId="ADAL" clId="{33BE68B6-9BB6-4EF2-9AE3-37BD940E2FBE}" dt="2022-05-23T00:34:33.212" v="0" actId="47"/>
        <pc:sldMkLst>
          <pc:docMk/>
          <pc:sldMk cId="1312798683" sldId="272"/>
        </pc:sldMkLst>
      </pc:sldChg>
      <pc:sldChg chg="del">
        <pc:chgData name="Michael MacCoss" userId="afbd1c96-5255-4d89-b6b4-1a00a15797b0" providerId="ADAL" clId="{33BE68B6-9BB6-4EF2-9AE3-37BD940E2FBE}" dt="2022-05-23T16:12:52.453" v="217" actId="47"/>
        <pc:sldMkLst>
          <pc:docMk/>
          <pc:sldMk cId="10461969" sldId="276"/>
        </pc:sldMkLst>
      </pc:sldChg>
      <pc:sldChg chg="modSp mod modAnim">
        <pc:chgData name="Michael MacCoss" userId="afbd1c96-5255-4d89-b6b4-1a00a15797b0" providerId="ADAL" clId="{33BE68B6-9BB6-4EF2-9AE3-37BD940E2FBE}" dt="2022-05-23T16:13:24.991" v="218"/>
        <pc:sldMkLst>
          <pc:docMk/>
          <pc:sldMk cId="1160516920" sldId="277"/>
        </pc:sldMkLst>
        <pc:spChg chg="mod">
          <ac:chgData name="Michael MacCoss" userId="afbd1c96-5255-4d89-b6b4-1a00a15797b0" providerId="ADAL" clId="{33BE68B6-9BB6-4EF2-9AE3-37BD940E2FBE}" dt="2022-05-23T00:35:24.084" v="2" actId="1076"/>
          <ac:spMkLst>
            <pc:docMk/>
            <pc:sldMk cId="1160516920" sldId="277"/>
            <ac:spMk id="4" creationId="{1A8D5127-305D-8FFC-DE59-ED45352A901A}"/>
          </ac:spMkLst>
        </pc:spChg>
        <pc:spChg chg="mod">
          <ac:chgData name="Michael MacCoss" userId="afbd1c96-5255-4d89-b6b4-1a00a15797b0" providerId="ADAL" clId="{33BE68B6-9BB6-4EF2-9AE3-37BD940E2FBE}" dt="2022-05-23T00:35:24.084" v="2" actId="1076"/>
          <ac:spMkLst>
            <pc:docMk/>
            <pc:sldMk cId="1160516920" sldId="277"/>
            <ac:spMk id="5" creationId="{062A47BB-16D9-A8FA-4C46-2DAC6E2A58E8}"/>
          </ac:spMkLst>
        </pc:spChg>
        <pc:spChg chg="mod">
          <ac:chgData name="Michael MacCoss" userId="afbd1c96-5255-4d89-b6b4-1a00a15797b0" providerId="ADAL" clId="{33BE68B6-9BB6-4EF2-9AE3-37BD940E2FBE}" dt="2022-05-23T00:35:24.084" v="2" actId="1076"/>
          <ac:spMkLst>
            <pc:docMk/>
            <pc:sldMk cId="1160516920" sldId="277"/>
            <ac:spMk id="6" creationId="{DF515165-063F-DD17-061D-6643720DCD3E}"/>
          </ac:spMkLst>
        </pc:spChg>
        <pc:spChg chg="mod">
          <ac:chgData name="Michael MacCoss" userId="afbd1c96-5255-4d89-b6b4-1a00a15797b0" providerId="ADAL" clId="{33BE68B6-9BB6-4EF2-9AE3-37BD940E2FBE}" dt="2022-05-23T00:35:24.084" v="2" actId="1076"/>
          <ac:spMkLst>
            <pc:docMk/>
            <pc:sldMk cId="1160516920" sldId="277"/>
            <ac:spMk id="7" creationId="{C63BAB33-E8CA-CA85-0077-868E7EC4E039}"/>
          </ac:spMkLst>
        </pc:spChg>
        <pc:spChg chg="mod">
          <ac:chgData name="Michael MacCoss" userId="afbd1c96-5255-4d89-b6b4-1a00a15797b0" providerId="ADAL" clId="{33BE68B6-9BB6-4EF2-9AE3-37BD940E2FBE}" dt="2022-05-23T00:35:24.084" v="2" actId="1076"/>
          <ac:spMkLst>
            <pc:docMk/>
            <pc:sldMk cId="1160516920" sldId="277"/>
            <ac:spMk id="8" creationId="{F4227677-9A10-BBD3-D1A4-5A8FA13F5753}"/>
          </ac:spMkLst>
        </pc:spChg>
        <pc:spChg chg="mod">
          <ac:chgData name="Michael MacCoss" userId="afbd1c96-5255-4d89-b6b4-1a00a15797b0" providerId="ADAL" clId="{33BE68B6-9BB6-4EF2-9AE3-37BD940E2FBE}" dt="2022-05-23T00:35:24.084" v="2" actId="1076"/>
          <ac:spMkLst>
            <pc:docMk/>
            <pc:sldMk cId="1160516920" sldId="277"/>
            <ac:spMk id="9" creationId="{AE8F7511-60ED-23F3-B3A0-D3E3B0119277}"/>
          </ac:spMkLst>
        </pc:spChg>
        <pc:spChg chg="mod">
          <ac:chgData name="Michael MacCoss" userId="afbd1c96-5255-4d89-b6b4-1a00a15797b0" providerId="ADAL" clId="{33BE68B6-9BB6-4EF2-9AE3-37BD940E2FBE}" dt="2022-05-23T00:35:24.084" v="2" actId="1076"/>
          <ac:spMkLst>
            <pc:docMk/>
            <pc:sldMk cId="1160516920" sldId="277"/>
            <ac:spMk id="10" creationId="{0D8AC9AF-FDEA-B67A-CFED-FF8AAE50829F}"/>
          </ac:spMkLst>
        </pc:spChg>
        <pc:spChg chg="mod">
          <ac:chgData name="Michael MacCoss" userId="afbd1c96-5255-4d89-b6b4-1a00a15797b0" providerId="ADAL" clId="{33BE68B6-9BB6-4EF2-9AE3-37BD940E2FBE}" dt="2022-05-23T00:35:24.084" v="2" actId="1076"/>
          <ac:spMkLst>
            <pc:docMk/>
            <pc:sldMk cId="1160516920" sldId="277"/>
            <ac:spMk id="87" creationId="{00D8B8AC-2251-1A3F-0F88-B3B9B56ADC3E}"/>
          </ac:spMkLst>
        </pc:spChg>
        <pc:spChg chg="mod">
          <ac:chgData name="Michael MacCoss" userId="afbd1c96-5255-4d89-b6b4-1a00a15797b0" providerId="ADAL" clId="{33BE68B6-9BB6-4EF2-9AE3-37BD940E2FBE}" dt="2022-05-23T00:35:24.084" v="2" actId="1076"/>
          <ac:spMkLst>
            <pc:docMk/>
            <pc:sldMk cId="1160516920" sldId="277"/>
            <ac:spMk id="113" creationId="{DF7C480F-A9BB-52E4-46F6-BC27B2C3B418}"/>
          </ac:spMkLst>
        </pc:spChg>
        <pc:spChg chg="mod">
          <ac:chgData name="Michael MacCoss" userId="afbd1c96-5255-4d89-b6b4-1a00a15797b0" providerId="ADAL" clId="{33BE68B6-9BB6-4EF2-9AE3-37BD940E2FBE}" dt="2022-05-23T00:35:24.084" v="2" actId="1076"/>
          <ac:spMkLst>
            <pc:docMk/>
            <pc:sldMk cId="1160516920" sldId="277"/>
            <ac:spMk id="139" creationId="{8EF0AEEC-CFE1-FF70-7C06-D2FED47F510C}"/>
          </ac:spMkLst>
        </pc:spChg>
        <pc:spChg chg="mod">
          <ac:chgData name="Michael MacCoss" userId="afbd1c96-5255-4d89-b6b4-1a00a15797b0" providerId="ADAL" clId="{33BE68B6-9BB6-4EF2-9AE3-37BD940E2FBE}" dt="2022-05-23T00:35:24.084" v="2" actId="1076"/>
          <ac:spMkLst>
            <pc:docMk/>
            <pc:sldMk cId="1160516920" sldId="277"/>
            <ac:spMk id="165" creationId="{295A318D-CA25-DAFE-54F7-0E388EEC950F}"/>
          </ac:spMkLst>
        </pc:spChg>
        <pc:spChg chg="mod">
          <ac:chgData name="Michael MacCoss" userId="afbd1c96-5255-4d89-b6b4-1a00a15797b0" providerId="ADAL" clId="{33BE68B6-9BB6-4EF2-9AE3-37BD940E2FBE}" dt="2022-05-23T00:35:24.084" v="2" actId="1076"/>
          <ac:spMkLst>
            <pc:docMk/>
            <pc:sldMk cId="1160516920" sldId="277"/>
            <ac:spMk id="191" creationId="{B0D68746-171D-5775-F846-1713D10C9541}"/>
          </ac:spMkLst>
        </pc:spChg>
        <pc:spChg chg="mod">
          <ac:chgData name="Michael MacCoss" userId="afbd1c96-5255-4d89-b6b4-1a00a15797b0" providerId="ADAL" clId="{33BE68B6-9BB6-4EF2-9AE3-37BD940E2FBE}" dt="2022-05-23T00:35:24.084" v="2" actId="1076"/>
          <ac:spMkLst>
            <pc:docMk/>
            <pc:sldMk cId="1160516920" sldId="277"/>
            <ac:spMk id="217" creationId="{3DD592A4-C619-736F-656F-EB2E9C8A7BEE}"/>
          </ac:spMkLst>
        </pc:spChg>
        <pc:spChg chg="mod">
          <ac:chgData name="Michael MacCoss" userId="afbd1c96-5255-4d89-b6b4-1a00a15797b0" providerId="ADAL" clId="{33BE68B6-9BB6-4EF2-9AE3-37BD940E2FBE}" dt="2022-05-23T00:35:24.084" v="2" actId="1076"/>
          <ac:spMkLst>
            <pc:docMk/>
            <pc:sldMk cId="1160516920" sldId="277"/>
            <ac:spMk id="653" creationId="{1C0D1677-5F44-D368-788F-FAE2DF4EDBE3}"/>
          </ac:spMkLst>
        </pc:spChg>
        <pc:spChg chg="mod">
          <ac:chgData name="Michael MacCoss" userId="afbd1c96-5255-4d89-b6b4-1a00a15797b0" providerId="ADAL" clId="{33BE68B6-9BB6-4EF2-9AE3-37BD940E2FBE}" dt="2022-05-23T00:35:24.084" v="2" actId="1076"/>
          <ac:spMkLst>
            <pc:docMk/>
            <pc:sldMk cId="1160516920" sldId="277"/>
            <ac:spMk id="654" creationId="{81DB40C6-3949-FA26-128A-99F30149F0EE}"/>
          </ac:spMkLst>
        </pc:spChg>
        <pc:spChg chg="mod">
          <ac:chgData name="Michael MacCoss" userId="afbd1c96-5255-4d89-b6b4-1a00a15797b0" providerId="ADAL" clId="{33BE68B6-9BB6-4EF2-9AE3-37BD940E2FBE}" dt="2022-05-23T00:35:24.084" v="2" actId="1076"/>
          <ac:spMkLst>
            <pc:docMk/>
            <pc:sldMk cId="1160516920" sldId="277"/>
            <ac:spMk id="655" creationId="{26B9FE63-4BFA-770F-61C1-E3C7C597B3DF}"/>
          </ac:spMkLst>
        </pc:spChg>
        <pc:spChg chg="mod">
          <ac:chgData name="Michael MacCoss" userId="afbd1c96-5255-4d89-b6b4-1a00a15797b0" providerId="ADAL" clId="{33BE68B6-9BB6-4EF2-9AE3-37BD940E2FBE}" dt="2022-05-23T00:35:24.084" v="2" actId="1076"/>
          <ac:spMkLst>
            <pc:docMk/>
            <pc:sldMk cId="1160516920" sldId="277"/>
            <ac:spMk id="656" creationId="{1A183C3F-CE22-CABD-E2B2-D3E5AE0D59C5}"/>
          </ac:spMkLst>
        </pc:spChg>
        <pc:spChg chg="mod">
          <ac:chgData name="Michael MacCoss" userId="afbd1c96-5255-4d89-b6b4-1a00a15797b0" providerId="ADAL" clId="{33BE68B6-9BB6-4EF2-9AE3-37BD940E2FBE}" dt="2022-05-23T00:35:24.084" v="2" actId="1076"/>
          <ac:spMkLst>
            <pc:docMk/>
            <pc:sldMk cId="1160516920" sldId="277"/>
            <ac:spMk id="657" creationId="{DC4C9721-9E78-27DF-F605-F6A4FA788B34}"/>
          </ac:spMkLst>
        </pc:spChg>
        <pc:spChg chg="mod">
          <ac:chgData name="Michael MacCoss" userId="afbd1c96-5255-4d89-b6b4-1a00a15797b0" providerId="ADAL" clId="{33BE68B6-9BB6-4EF2-9AE3-37BD940E2FBE}" dt="2022-05-23T00:35:24.084" v="2" actId="1076"/>
          <ac:spMkLst>
            <pc:docMk/>
            <pc:sldMk cId="1160516920" sldId="277"/>
            <ac:spMk id="658" creationId="{5A03475B-8393-B55F-8D1B-4A0E0FCAFDBA}"/>
          </ac:spMkLst>
        </pc:spChg>
        <pc:spChg chg="mod">
          <ac:chgData name="Michael MacCoss" userId="afbd1c96-5255-4d89-b6b4-1a00a15797b0" providerId="ADAL" clId="{33BE68B6-9BB6-4EF2-9AE3-37BD940E2FBE}" dt="2022-05-23T00:35:24.084" v="2" actId="1076"/>
          <ac:spMkLst>
            <pc:docMk/>
            <pc:sldMk cId="1160516920" sldId="277"/>
            <ac:spMk id="659" creationId="{0CA095E7-B275-8939-8572-95773AA54BB0}"/>
          </ac:spMkLst>
        </pc:spChg>
        <pc:spChg chg="mod">
          <ac:chgData name="Michael MacCoss" userId="afbd1c96-5255-4d89-b6b4-1a00a15797b0" providerId="ADAL" clId="{33BE68B6-9BB6-4EF2-9AE3-37BD940E2FBE}" dt="2022-05-23T00:35:24.084" v="2" actId="1076"/>
          <ac:spMkLst>
            <pc:docMk/>
            <pc:sldMk cId="1160516920" sldId="277"/>
            <ac:spMk id="660" creationId="{AF752626-9718-D344-FD5B-87E05CA9C151}"/>
          </ac:spMkLst>
        </pc:spChg>
        <pc:spChg chg="mod">
          <ac:chgData name="Michael MacCoss" userId="afbd1c96-5255-4d89-b6b4-1a00a15797b0" providerId="ADAL" clId="{33BE68B6-9BB6-4EF2-9AE3-37BD940E2FBE}" dt="2022-05-23T00:35:24.084" v="2" actId="1076"/>
          <ac:spMkLst>
            <pc:docMk/>
            <pc:sldMk cId="1160516920" sldId="277"/>
            <ac:spMk id="661" creationId="{AB97F45F-A07B-DDED-1A8A-834CC154A147}"/>
          </ac:spMkLst>
        </pc:spChg>
        <pc:spChg chg="mod">
          <ac:chgData name="Michael MacCoss" userId="afbd1c96-5255-4d89-b6b4-1a00a15797b0" providerId="ADAL" clId="{33BE68B6-9BB6-4EF2-9AE3-37BD940E2FBE}" dt="2022-05-23T00:35:24.084" v="2" actId="1076"/>
          <ac:spMkLst>
            <pc:docMk/>
            <pc:sldMk cId="1160516920" sldId="277"/>
            <ac:spMk id="662" creationId="{BEC251A2-BCD3-D9C6-4754-4073AE398973}"/>
          </ac:spMkLst>
        </pc:spChg>
        <pc:spChg chg="mod">
          <ac:chgData name="Michael MacCoss" userId="afbd1c96-5255-4d89-b6b4-1a00a15797b0" providerId="ADAL" clId="{33BE68B6-9BB6-4EF2-9AE3-37BD940E2FBE}" dt="2022-05-23T00:35:24.084" v="2" actId="1076"/>
          <ac:spMkLst>
            <pc:docMk/>
            <pc:sldMk cId="1160516920" sldId="277"/>
            <ac:spMk id="674" creationId="{72A971F6-D954-76B3-1C81-D2149A2B78EA}"/>
          </ac:spMkLst>
        </pc:spChg>
        <pc:spChg chg="mod">
          <ac:chgData name="Michael MacCoss" userId="afbd1c96-5255-4d89-b6b4-1a00a15797b0" providerId="ADAL" clId="{33BE68B6-9BB6-4EF2-9AE3-37BD940E2FBE}" dt="2022-05-23T00:35:24.084" v="2" actId="1076"/>
          <ac:spMkLst>
            <pc:docMk/>
            <pc:sldMk cId="1160516920" sldId="277"/>
            <ac:spMk id="676" creationId="{3C782E6D-9F25-1211-3F51-B9773B31291B}"/>
          </ac:spMkLst>
        </pc:spChg>
        <pc:spChg chg="mod">
          <ac:chgData name="Michael MacCoss" userId="afbd1c96-5255-4d89-b6b4-1a00a15797b0" providerId="ADAL" clId="{33BE68B6-9BB6-4EF2-9AE3-37BD940E2FBE}" dt="2022-05-23T00:35:24.084" v="2" actId="1076"/>
          <ac:spMkLst>
            <pc:docMk/>
            <pc:sldMk cId="1160516920" sldId="277"/>
            <ac:spMk id="677" creationId="{5613E771-93DA-178E-5DFB-FF8F1BDD06FA}"/>
          </ac:spMkLst>
        </pc:spChg>
        <pc:spChg chg="mod">
          <ac:chgData name="Michael MacCoss" userId="afbd1c96-5255-4d89-b6b4-1a00a15797b0" providerId="ADAL" clId="{33BE68B6-9BB6-4EF2-9AE3-37BD940E2FBE}" dt="2022-05-23T00:35:24.084" v="2" actId="1076"/>
          <ac:spMkLst>
            <pc:docMk/>
            <pc:sldMk cId="1160516920" sldId="277"/>
            <ac:spMk id="678" creationId="{2AB7D95E-2486-5936-2153-BDA14BFF89F9}"/>
          </ac:spMkLst>
        </pc:spChg>
        <pc:spChg chg="mod">
          <ac:chgData name="Michael MacCoss" userId="afbd1c96-5255-4d89-b6b4-1a00a15797b0" providerId="ADAL" clId="{33BE68B6-9BB6-4EF2-9AE3-37BD940E2FBE}" dt="2022-05-23T00:35:24.084" v="2" actId="1076"/>
          <ac:spMkLst>
            <pc:docMk/>
            <pc:sldMk cId="1160516920" sldId="277"/>
            <ac:spMk id="679" creationId="{6B1CF83B-776C-1C7B-0360-8012747D331D}"/>
          </ac:spMkLst>
        </pc:spChg>
        <pc:spChg chg="mod">
          <ac:chgData name="Michael MacCoss" userId="afbd1c96-5255-4d89-b6b4-1a00a15797b0" providerId="ADAL" clId="{33BE68B6-9BB6-4EF2-9AE3-37BD940E2FBE}" dt="2022-05-23T00:35:24.084" v="2" actId="1076"/>
          <ac:spMkLst>
            <pc:docMk/>
            <pc:sldMk cId="1160516920" sldId="277"/>
            <ac:spMk id="685" creationId="{00ED2BC7-2EA7-0A1D-1ACB-A836E3457B23}"/>
          </ac:spMkLst>
        </pc:spChg>
        <pc:spChg chg="mod">
          <ac:chgData name="Michael MacCoss" userId="afbd1c96-5255-4d89-b6b4-1a00a15797b0" providerId="ADAL" clId="{33BE68B6-9BB6-4EF2-9AE3-37BD940E2FBE}" dt="2022-05-23T00:35:24.084" v="2" actId="1076"/>
          <ac:spMkLst>
            <pc:docMk/>
            <pc:sldMk cId="1160516920" sldId="277"/>
            <ac:spMk id="686" creationId="{B43EFC3F-E14E-D191-887A-8CEF3CA01256}"/>
          </ac:spMkLst>
        </pc:spChg>
        <pc:spChg chg="mod">
          <ac:chgData name="Michael MacCoss" userId="afbd1c96-5255-4d89-b6b4-1a00a15797b0" providerId="ADAL" clId="{33BE68B6-9BB6-4EF2-9AE3-37BD940E2FBE}" dt="2022-05-23T00:35:24.084" v="2" actId="1076"/>
          <ac:spMkLst>
            <pc:docMk/>
            <pc:sldMk cId="1160516920" sldId="277"/>
            <ac:spMk id="687" creationId="{5E90E110-43A9-EB3C-573C-BAA8A659787A}"/>
          </ac:spMkLst>
        </pc:spChg>
        <pc:spChg chg="mod">
          <ac:chgData name="Michael MacCoss" userId="afbd1c96-5255-4d89-b6b4-1a00a15797b0" providerId="ADAL" clId="{33BE68B6-9BB6-4EF2-9AE3-37BD940E2FBE}" dt="2022-05-23T00:35:24.084" v="2" actId="1076"/>
          <ac:spMkLst>
            <pc:docMk/>
            <pc:sldMk cId="1160516920" sldId="277"/>
            <ac:spMk id="688" creationId="{B9E906A2-818B-82A1-5068-B525A6205D17}"/>
          </ac:spMkLst>
        </pc:spChg>
        <pc:spChg chg="mod">
          <ac:chgData name="Michael MacCoss" userId="afbd1c96-5255-4d89-b6b4-1a00a15797b0" providerId="ADAL" clId="{33BE68B6-9BB6-4EF2-9AE3-37BD940E2FBE}" dt="2022-05-23T00:35:24.084" v="2" actId="1076"/>
          <ac:spMkLst>
            <pc:docMk/>
            <pc:sldMk cId="1160516920" sldId="277"/>
            <ac:spMk id="689" creationId="{F0DC08AE-6AE5-EF63-1958-C6F01183513D}"/>
          </ac:spMkLst>
        </pc:spChg>
        <pc:spChg chg="mod">
          <ac:chgData name="Michael MacCoss" userId="afbd1c96-5255-4d89-b6b4-1a00a15797b0" providerId="ADAL" clId="{33BE68B6-9BB6-4EF2-9AE3-37BD940E2FBE}" dt="2022-05-23T00:35:24.084" v="2" actId="1076"/>
          <ac:spMkLst>
            <pc:docMk/>
            <pc:sldMk cId="1160516920" sldId="277"/>
            <ac:spMk id="693" creationId="{5F547471-604F-F623-A061-0A3000EB7427}"/>
          </ac:spMkLst>
        </pc:spChg>
        <pc:spChg chg="mod">
          <ac:chgData name="Michael MacCoss" userId="afbd1c96-5255-4d89-b6b4-1a00a15797b0" providerId="ADAL" clId="{33BE68B6-9BB6-4EF2-9AE3-37BD940E2FBE}" dt="2022-05-23T00:35:24.084" v="2" actId="1076"/>
          <ac:spMkLst>
            <pc:docMk/>
            <pc:sldMk cId="1160516920" sldId="277"/>
            <ac:spMk id="694" creationId="{38C254A9-2828-AE03-FC55-0EA6BEE2795F}"/>
          </ac:spMkLst>
        </pc:spChg>
        <pc:spChg chg="mod">
          <ac:chgData name="Michael MacCoss" userId="afbd1c96-5255-4d89-b6b4-1a00a15797b0" providerId="ADAL" clId="{33BE68B6-9BB6-4EF2-9AE3-37BD940E2FBE}" dt="2022-05-23T00:35:24.084" v="2" actId="1076"/>
          <ac:spMkLst>
            <pc:docMk/>
            <pc:sldMk cId="1160516920" sldId="277"/>
            <ac:spMk id="695" creationId="{65C13F79-4888-D06B-87F8-4A60A0D2EACB}"/>
          </ac:spMkLst>
        </pc:spChg>
        <pc:spChg chg="mod">
          <ac:chgData name="Michael MacCoss" userId="afbd1c96-5255-4d89-b6b4-1a00a15797b0" providerId="ADAL" clId="{33BE68B6-9BB6-4EF2-9AE3-37BD940E2FBE}" dt="2022-05-23T00:35:24.084" v="2" actId="1076"/>
          <ac:spMkLst>
            <pc:docMk/>
            <pc:sldMk cId="1160516920" sldId="277"/>
            <ac:spMk id="699" creationId="{FC6CEE17-DD49-8496-2E2B-BC789B9A06BB}"/>
          </ac:spMkLst>
        </pc:spChg>
        <pc:spChg chg="mod">
          <ac:chgData name="Michael MacCoss" userId="afbd1c96-5255-4d89-b6b4-1a00a15797b0" providerId="ADAL" clId="{33BE68B6-9BB6-4EF2-9AE3-37BD940E2FBE}" dt="2022-05-23T00:35:24.084" v="2" actId="1076"/>
          <ac:spMkLst>
            <pc:docMk/>
            <pc:sldMk cId="1160516920" sldId="277"/>
            <ac:spMk id="700" creationId="{9CEA8F82-0F40-42DB-DAE3-CEF1BE27DCB3}"/>
          </ac:spMkLst>
        </pc:spChg>
        <pc:spChg chg="mod">
          <ac:chgData name="Michael MacCoss" userId="afbd1c96-5255-4d89-b6b4-1a00a15797b0" providerId="ADAL" clId="{33BE68B6-9BB6-4EF2-9AE3-37BD940E2FBE}" dt="2022-05-23T00:35:24.084" v="2" actId="1076"/>
          <ac:spMkLst>
            <pc:docMk/>
            <pc:sldMk cId="1160516920" sldId="277"/>
            <ac:spMk id="701" creationId="{A636A035-64EE-E6D5-4698-E7BFD05B1E07}"/>
          </ac:spMkLst>
        </pc:spChg>
        <pc:grpChg chg="mod">
          <ac:chgData name="Michael MacCoss" userId="afbd1c96-5255-4d89-b6b4-1a00a15797b0" providerId="ADAL" clId="{33BE68B6-9BB6-4EF2-9AE3-37BD940E2FBE}" dt="2022-05-23T00:35:24.084" v="2" actId="1076"/>
          <ac:grpSpMkLst>
            <pc:docMk/>
            <pc:sldMk cId="1160516920" sldId="277"/>
            <ac:grpSpMk id="60" creationId="{7548C57E-81C3-EC28-A4C8-7F92AEDB375D}"/>
          </ac:grpSpMkLst>
        </pc:grpChg>
        <pc:grpChg chg="mod">
          <ac:chgData name="Michael MacCoss" userId="afbd1c96-5255-4d89-b6b4-1a00a15797b0" providerId="ADAL" clId="{33BE68B6-9BB6-4EF2-9AE3-37BD940E2FBE}" dt="2022-05-23T00:35:24.084" v="2" actId="1076"/>
          <ac:grpSpMkLst>
            <pc:docMk/>
            <pc:sldMk cId="1160516920" sldId="277"/>
            <ac:grpSpMk id="88" creationId="{DE8AD38E-30E0-AB9B-30DD-16A99A8CB261}"/>
          </ac:grpSpMkLst>
        </pc:grpChg>
        <pc:grpChg chg="mod">
          <ac:chgData name="Michael MacCoss" userId="afbd1c96-5255-4d89-b6b4-1a00a15797b0" providerId="ADAL" clId="{33BE68B6-9BB6-4EF2-9AE3-37BD940E2FBE}" dt="2022-05-23T00:35:24.084" v="2" actId="1076"/>
          <ac:grpSpMkLst>
            <pc:docMk/>
            <pc:sldMk cId="1160516920" sldId="277"/>
            <ac:grpSpMk id="114" creationId="{7CADBB72-ED70-C99E-E1E2-3FFB521D5301}"/>
          </ac:grpSpMkLst>
        </pc:grpChg>
        <pc:grpChg chg="mod">
          <ac:chgData name="Michael MacCoss" userId="afbd1c96-5255-4d89-b6b4-1a00a15797b0" providerId="ADAL" clId="{33BE68B6-9BB6-4EF2-9AE3-37BD940E2FBE}" dt="2022-05-23T00:35:24.084" v="2" actId="1076"/>
          <ac:grpSpMkLst>
            <pc:docMk/>
            <pc:sldMk cId="1160516920" sldId="277"/>
            <ac:grpSpMk id="140" creationId="{F106C551-281D-71C8-1EE9-5831F91E73BE}"/>
          </ac:grpSpMkLst>
        </pc:grpChg>
        <pc:grpChg chg="mod">
          <ac:chgData name="Michael MacCoss" userId="afbd1c96-5255-4d89-b6b4-1a00a15797b0" providerId="ADAL" clId="{33BE68B6-9BB6-4EF2-9AE3-37BD940E2FBE}" dt="2022-05-23T00:35:24.084" v="2" actId="1076"/>
          <ac:grpSpMkLst>
            <pc:docMk/>
            <pc:sldMk cId="1160516920" sldId="277"/>
            <ac:grpSpMk id="166" creationId="{0A07DFEA-90BB-250A-C6B7-76175008E215}"/>
          </ac:grpSpMkLst>
        </pc:grpChg>
        <pc:grpChg chg="mod">
          <ac:chgData name="Michael MacCoss" userId="afbd1c96-5255-4d89-b6b4-1a00a15797b0" providerId="ADAL" clId="{33BE68B6-9BB6-4EF2-9AE3-37BD940E2FBE}" dt="2022-05-23T00:35:24.084" v="2" actId="1076"/>
          <ac:grpSpMkLst>
            <pc:docMk/>
            <pc:sldMk cId="1160516920" sldId="277"/>
            <ac:grpSpMk id="192" creationId="{0BC3E420-1AA8-189A-32FA-422CD1E78CF3}"/>
          </ac:grpSpMkLst>
        </pc:grpChg>
        <pc:grpChg chg="mod">
          <ac:chgData name="Michael MacCoss" userId="afbd1c96-5255-4d89-b6b4-1a00a15797b0" providerId="ADAL" clId="{33BE68B6-9BB6-4EF2-9AE3-37BD940E2FBE}" dt="2022-05-23T00:35:24.084" v="2" actId="1076"/>
          <ac:grpSpMkLst>
            <pc:docMk/>
            <pc:sldMk cId="1160516920" sldId="277"/>
            <ac:grpSpMk id="443" creationId="{D134F089-4397-8C87-E124-E1E01B249848}"/>
          </ac:grpSpMkLst>
        </pc:grpChg>
        <pc:grpChg chg="mod">
          <ac:chgData name="Michael MacCoss" userId="afbd1c96-5255-4d89-b6b4-1a00a15797b0" providerId="ADAL" clId="{33BE68B6-9BB6-4EF2-9AE3-37BD940E2FBE}" dt="2022-05-23T00:35:24.084" v="2" actId="1076"/>
          <ac:grpSpMkLst>
            <pc:docMk/>
            <pc:sldMk cId="1160516920" sldId="277"/>
            <ac:grpSpMk id="444" creationId="{53ED3C52-D1B6-D61F-0A7D-AC338BF1E340}"/>
          </ac:grpSpMkLst>
        </pc:grpChg>
        <pc:grpChg chg="mod">
          <ac:chgData name="Michael MacCoss" userId="afbd1c96-5255-4d89-b6b4-1a00a15797b0" providerId="ADAL" clId="{33BE68B6-9BB6-4EF2-9AE3-37BD940E2FBE}" dt="2022-05-23T00:35:24.084" v="2" actId="1076"/>
          <ac:grpSpMkLst>
            <pc:docMk/>
            <pc:sldMk cId="1160516920" sldId="277"/>
            <ac:grpSpMk id="455" creationId="{65AF4CC7-40B2-7C92-7268-7DDA14B78E78}"/>
          </ac:grpSpMkLst>
        </pc:grpChg>
        <pc:grpChg chg="mod">
          <ac:chgData name="Michael MacCoss" userId="afbd1c96-5255-4d89-b6b4-1a00a15797b0" providerId="ADAL" clId="{33BE68B6-9BB6-4EF2-9AE3-37BD940E2FBE}" dt="2022-05-23T00:35:24.084" v="2" actId="1076"/>
          <ac:grpSpMkLst>
            <pc:docMk/>
            <pc:sldMk cId="1160516920" sldId="277"/>
            <ac:grpSpMk id="466" creationId="{657CF2D2-A6EA-C483-6E3A-23D3F2235291}"/>
          </ac:grpSpMkLst>
        </pc:grpChg>
        <pc:grpChg chg="mod">
          <ac:chgData name="Michael MacCoss" userId="afbd1c96-5255-4d89-b6b4-1a00a15797b0" providerId="ADAL" clId="{33BE68B6-9BB6-4EF2-9AE3-37BD940E2FBE}" dt="2022-05-23T00:35:24.084" v="2" actId="1076"/>
          <ac:grpSpMkLst>
            <pc:docMk/>
            <pc:sldMk cId="1160516920" sldId="277"/>
            <ac:grpSpMk id="477" creationId="{7BF77B78-1DCB-7C73-FCD6-9FBA9F8E70A5}"/>
          </ac:grpSpMkLst>
        </pc:grpChg>
        <pc:grpChg chg="mod">
          <ac:chgData name="Michael MacCoss" userId="afbd1c96-5255-4d89-b6b4-1a00a15797b0" providerId="ADAL" clId="{33BE68B6-9BB6-4EF2-9AE3-37BD940E2FBE}" dt="2022-05-23T00:35:24.084" v="2" actId="1076"/>
          <ac:grpSpMkLst>
            <pc:docMk/>
            <pc:sldMk cId="1160516920" sldId="277"/>
            <ac:grpSpMk id="488" creationId="{151CD123-9B6B-B379-CC10-A1501456469A}"/>
          </ac:grpSpMkLst>
        </pc:grpChg>
        <pc:grpChg chg="mod">
          <ac:chgData name="Michael MacCoss" userId="afbd1c96-5255-4d89-b6b4-1a00a15797b0" providerId="ADAL" clId="{33BE68B6-9BB6-4EF2-9AE3-37BD940E2FBE}" dt="2022-05-23T00:35:24.084" v="2" actId="1076"/>
          <ac:grpSpMkLst>
            <pc:docMk/>
            <pc:sldMk cId="1160516920" sldId="277"/>
            <ac:grpSpMk id="499" creationId="{751F1DCD-CF88-9CBA-2C8B-63AEBE5E1369}"/>
          </ac:grpSpMkLst>
        </pc:grpChg>
        <pc:grpChg chg="mod">
          <ac:chgData name="Michael MacCoss" userId="afbd1c96-5255-4d89-b6b4-1a00a15797b0" providerId="ADAL" clId="{33BE68B6-9BB6-4EF2-9AE3-37BD940E2FBE}" dt="2022-05-23T00:35:24.084" v="2" actId="1076"/>
          <ac:grpSpMkLst>
            <pc:docMk/>
            <pc:sldMk cId="1160516920" sldId="277"/>
            <ac:grpSpMk id="510" creationId="{9D0275AF-D90A-9729-2731-5958CB411A08}"/>
          </ac:grpSpMkLst>
        </pc:grpChg>
        <pc:grpChg chg="mod">
          <ac:chgData name="Michael MacCoss" userId="afbd1c96-5255-4d89-b6b4-1a00a15797b0" providerId="ADAL" clId="{33BE68B6-9BB6-4EF2-9AE3-37BD940E2FBE}" dt="2022-05-23T00:35:24.084" v="2" actId="1076"/>
          <ac:grpSpMkLst>
            <pc:docMk/>
            <pc:sldMk cId="1160516920" sldId="277"/>
            <ac:grpSpMk id="521" creationId="{5A0E2357-55CA-51BD-E315-3FEBF3D95A83}"/>
          </ac:grpSpMkLst>
        </pc:grpChg>
        <pc:grpChg chg="mod">
          <ac:chgData name="Michael MacCoss" userId="afbd1c96-5255-4d89-b6b4-1a00a15797b0" providerId="ADAL" clId="{33BE68B6-9BB6-4EF2-9AE3-37BD940E2FBE}" dt="2022-05-23T00:35:24.084" v="2" actId="1076"/>
          <ac:grpSpMkLst>
            <pc:docMk/>
            <pc:sldMk cId="1160516920" sldId="277"/>
            <ac:grpSpMk id="532" creationId="{4C4D4A7E-D8BA-69A5-FD77-81C7A49F8E04}"/>
          </ac:grpSpMkLst>
        </pc:grpChg>
        <pc:grpChg chg="mod">
          <ac:chgData name="Michael MacCoss" userId="afbd1c96-5255-4d89-b6b4-1a00a15797b0" providerId="ADAL" clId="{33BE68B6-9BB6-4EF2-9AE3-37BD940E2FBE}" dt="2022-05-23T00:35:24.084" v="2" actId="1076"/>
          <ac:grpSpMkLst>
            <pc:docMk/>
            <pc:sldMk cId="1160516920" sldId="277"/>
            <ac:grpSpMk id="543" creationId="{41D19851-C842-F3DF-9877-50CA2C39C75B}"/>
          </ac:grpSpMkLst>
        </pc:grpChg>
        <pc:grpChg chg="mod">
          <ac:chgData name="Michael MacCoss" userId="afbd1c96-5255-4d89-b6b4-1a00a15797b0" providerId="ADAL" clId="{33BE68B6-9BB6-4EF2-9AE3-37BD940E2FBE}" dt="2022-05-23T00:35:24.084" v="2" actId="1076"/>
          <ac:grpSpMkLst>
            <pc:docMk/>
            <pc:sldMk cId="1160516920" sldId="277"/>
            <ac:grpSpMk id="554" creationId="{81950B3F-613B-50D9-5420-38B59F2A5060}"/>
          </ac:grpSpMkLst>
        </pc:grpChg>
        <pc:grpChg chg="mod">
          <ac:chgData name="Michael MacCoss" userId="afbd1c96-5255-4d89-b6b4-1a00a15797b0" providerId="ADAL" clId="{33BE68B6-9BB6-4EF2-9AE3-37BD940E2FBE}" dt="2022-05-23T00:35:24.084" v="2" actId="1076"/>
          <ac:grpSpMkLst>
            <pc:docMk/>
            <pc:sldMk cId="1160516920" sldId="277"/>
            <ac:grpSpMk id="565" creationId="{5F05C1C8-8788-F340-B20A-3F8135E0C2A1}"/>
          </ac:grpSpMkLst>
        </pc:grpChg>
        <pc:grpChg chg="mod">
          <ac:chgData name="Michael MacCoss" userId="afbd1c96-5255-4d89-b6b4-1a00a15797b0" providerId="ADAL" clId="{33BE68B6-9BB6-4EF2-9AE3-37BD940E2FBE}" dt="2022-05-23T00:35:24.084" v="2" actId="1076"/>
          <ac:grpSpMkLst>
            <pc:docMk/>
            <pc:sldMk cId="1160516920" sldId="277"/>
            <ac:grpSpMk id="576" creationId="{24393FE6-E831-2ECC-E44D-2EF7F39CFE26}"/>
          </ac:grpSpMkLst>
        </pc:grpChg>
        <pc:grpChg chg="mod">
          <ac:chgData name="Michael MacCoss" userId="afbd1c96-5255-4d89-b6b4-1a00a15797b0" providerId="ADAL" clId="{33BE68B6-9BB6-4EF2-9AE3-37BD940E2FBE}" dt="2022-05-23T00:35:24.084" v="2" actId="1076"/>
          <ac:grpSpMkLst>
            <pc:docMk/>
            <pc:sldMk cId="1160516920" sldId="277"/>
            <ac:grpSpMk id="587" creationId="{75324865-A921-1376-47FE-3D99D9CA1F23}"/>
          </ac:grpSpMkLst>
        </pc:grpChg>
        <pc:grpChg chg="mod">
          <ac:chgData name="Michael MacCoss" userId="afbd1c96-5255-4d89-b6b4-1a00a15797b0" providerId="ADAL" clId="{33BE68B6-9BB6-4EF2-9AE3-37BD940E2FBE}" dt="2022-05-23T00:35:24.084" v="2" actId="1076"/>
          <ac:grpSpMkLst>
            <pc:docMk/>
            <pc:sldMk cId="1160516920" sldId="277"/>
            <ac:grpSpMk id="598" creationId="{55457784-D4BB-0FBD-D1A9-E3C295CA1CEE}"/>
          </ac:grpSpMkLst>
        </pc:grpChg>
        <pc:grpChg chg="mod">
          <ac:chgData name="Michael MacCoss" userId="afbd1c96-5255-4d89-b6b4-1a00a15797b0" providerId="ADAL" clId="{33BE68B6-9BB6-4EF2-9AE3-37BD940E2FBE}" dt="2022-05-23T00:35:24.084" v="2" actId="1076"/>
          <ac:grpSpMkLst>
            <pc:docMk/>
            <pc:sldMk cId="1160516920" sldId="277"/>
            <ac:grpSpMk id="609" creationId="{FCF81274-16D5-846D-CFD1-C9B4431C841E}"/>
          </ac:grpSpMkLst>
        </pc:grpChg>
        <pc:grpChg chg="mod">
          <ac:chgData name="Michael MacCoss" userId="afbd1c96-5255-4d89-b6b4-1a00a15797b0" providerId="ADAL" clId="{33BE68B6-9BB6-4EF2-9AE3-37BD940E2FBE}" dt="2022-05-23T00:35:24.084" v="2" actId="1076"/>
          <ac:grpSpMkLst>
            <pc:docMk/>
            <pc:sldMk cId="1160516920" sldId="277"/>
            <ac:grpSpMk id="620" creationId="{60020565-6A82-B474-DBED-EF6E60E784C7}"/>
          </ac:grpSpMkLst>
        </pc:grpChg>
        <pc:grpChg chg="mod">
          <ac:chgData name="Michael MacCoss" userId="afbd1c96-5255-4d89-b6b4-1a00a15797b0" providerId="ADAL" clId="{33BE68B6-9BB6-4EF2-9AE3-37BD940E2FBE}" dt="2022-05-23T00:35:24.084" v="2" actId="1076"/>
          <ac:grpSpMkLst>
            <pc:docMk/>
            <pc:sldMk cId="1160516920" sldId="277"/>
            <ac:grpSpMk id="631" creationId="{464B858C-5E86-F4AE-E0DA-CB9BBF8BD99D}"/>
          </ac:grpSpMkLst>
        </pc:grpChg>
        <pc:grpChg chg="mod">
          <ac:chgData name="Michael MacCoss" userId="afbd1c96-5255-4d89-b6b4-1a00a15797b0" providerId="ADAL" clId="{33BE68B6-9BB6-4EF2-9AE3-37BD940E2FBE}" dt="2022-05-23T00:35:24.084" v="2" actId="1076"/>
          <ac:grpSpMkLst>
            <pc:docMk/>
            <pc:sldMk cId="1160516920" sldId="277"/>
            <ac:grpSpMk id="642" creationId="{32953915-3548-95C3-1783-95248D1DA116}"/>
          </ac:grpSpMkLst>
        </pc:grpChg>
        <pc:graphicFrameChg chg="mod">
          <ac:chgData name="Michael MacCoss" userId="afbd1c96-5255-4d89-b6b4-1a00a15797b0" providerId="ADAL" clId="{33BE68B6-9BB6-4EF2-9AE3-37BD940E2FBE}" dt="2022-05-23T00:35:24.084" v="2" actId="1076"/>
          <ac:graphicFrameMkLst>
            <pc:docMk/>
            <pc:sldMk cId="1160516920" sldId="277"/>
            <ac:graphicFrameMk id="691" creationId="{78517FDC-F11A-1374-F0A1-99B6A68B5329}"/>
          </ac:graphicFrameMkLst>
        </pc:graphicFrameChg>
        <pc:cxnChg chg="mod">
          <ac:chgData name="Michael MacCoss" userId="afbd1c96-5255-4d89-b6b4-1a00a15797b0" providerId="ADAL" clId="{33BE68B6-9BB6-4EF2-9AE3-37BD940E2FBE}" dt="2022-05-23T00:35:24.084" v="2" actId="1076"/>
          <ac:cxnSpMkLst>
            <pc:docMk/>
            <pc:sldMk cId="1160516920" sldId="277"/>
            <ac:cxnSpMk id="672" creationId="{E7434347-1D9F-3B41-3545-3D69A00FE038}"/>
          </ac:cxnSpMkLst>
        </pc:cxnChg>
        <pc:cxnChg chg="mod">
          <ac:chgData name="Michael MacCoss" userId="afbd1c96-5255-4d89-b6b4-1a00a15797b0" providerId="ADAL" clId="{33BE68B6-9BB6-4EF2-9AE3-37BD940E2FBE}" dt="2022-05-23T00:35:24.084" v="2" actId="1076"/>
          <ac:cxnSpMkLst>
            <pc:docMk/>
            <pc:sldMk cId="1160516920" sldId="277"/>
            <ac:cxnSpMk id="673" creationId="{971F6D58-08BA-4CD3-9E67-FC64C75278DA}"/>
          </ac:cxnSpMkLst>
        </pc:cxnChg>
        <pc:cxnChg chg="mod">
          <ac:chgData name="Michael MacCoss" userId="afbd1c96-5255-4d89-b6b4-1a00a15797b0" providerId="ADAL" clId="{33BE68B6-9BB6-4EF2-9AE3-37BD940E2FBE}" dt="2022-05-23T00:35:24.084" v="2" actId="1076"/>
          <ac:cxnSpMkLst>
            <pc:docMk/>
            <pc:sldMk cId="1160516920" sldId="277"/>
            <ac:cxnSpMk id="681" creationId="{28A25676-C4A7-2D89-7946-57E5D0A0D0E6}"/>
          </ac:cxnSpMkLst>
        </pc:cxnChg>
        <pc:cxnChg chg="mod">
          <ac:chgData name="Michael MacCoss" userId="afbd1c96-5255-4d89-b6b4-1a00a15797b0" providerId="ADAL" clId="{33BE68B6-9BB6-4EF2-9AE3-37BD940E2FBE}" dt="2022-05-23T00:35:24.084" v="2" actId="1076"/>
          <ac:cxnSpMkLst>
            <pc:docMk/>
            <pc:sldMk cId="1160516920" sldId="277"/>
            <ac:cxnSpMk id="682" creationId="{F5F64C92-28B0-5017-AF6F-6114B7DF4631}"/>
          </ac:cxnSpMkLst>
        </pc:cxnChg>
        <pc:cxnChg chg="mod">
          <ac:chgData name="Michael MacCoss" userId="afbd1c96-5255-4d89-b6b4-1a00a15797b0" providerId="ADAL" clId="{33BE68B6-9BB6-4EF2-9AE3-37BD940E2FBE}" dt="2022-05-23T00:35:24.084" v="2" actId="1076"/>
          <ac:cxnSpMkLst>
            <pc:docMk/>
            <pc:sldMk cId="1160516920" sldId="277"/>
            <ac:cxnSpMk id="696" creationId="{25704163-B483-F2D5-7FB0-A263783DE2C4}"/>
          </ac:cxnSpMkLst>
        </pc:cxnChg>
        <pc:cxnChg chg="mod">
          <ac:chgData name="Michael MacCoss" userId="afbd1c96-5255-4d89-b6b4-1a00a15797b0" providerId="ADAL" clId="{33BE68B6-9BB6-4EF2-9AE3-37BD940E2FBE}" dt="2022-05-23T00:35:24.084" v="2" actId="1076"/>
          <ac:cxnSpMkLst>
            <pc:docMk/>
            <pc:sldMk cId="1160516920" sldId="277"/>
            <ac:cxnSpMk id="697" creationId="{CFCBF660-5129-86CD-86F8-2196B817C159}"/>
          </ac:cxnSpMkLst>
        </pc:cxnChg>
      </pc:sldChg>
      <pc:sldChg chg="addSp delSp modSp new mod modClrScheme chgLayout">
        <pc:chgData name="Michael MacCoss" userId="afbd1c96-5255-4d89-b6b4-1a00a15797b0" providerId="ADAL" clId="{33BE68B6-9BB6-4EF2-9AE3-37BD940E2FBE}" dt="2022-05-23T16:44:04.025" v="477" actId="20577"/>
        <pc:sldMkLst>
          <pc:docMk/>
          <pc:sldMk cId="1459006997" sldId="278"/>
        </pc:sldMkLst>
        <pc:spChg chg="del">
          <ac:chgData name="Michael MacCoss" userId="afbd1c96-5255-4d89-b6b4-1a00a15797b0" providerId="ADAL" clId="{33BE68B6-9BB6-4EF2-9AE3-37BD940E2FBE}" dt="2022-05-23T01:02:53.958" v="4" actId="700"/>
          <ac:spMkLst>
            <pc:docMk/>
            <pc:sldMk cId="1459006997" sldId="278"/>
            <ac:spMk id="2" creationId="{E7CD4784-3140-18F5-C8D3-89F2847822BC}"/>
          </ac:spMkLst>
        </pc:spChg>
        <pc:spChg chg="del">
          <ac:chgData name="Michael MacCoss" userId="afbd1c96-5255-4d89-b6b4-1a00a15797b0" providerId="ADAL" clId="{33BE68B6-9BB6-4EF2-9AE3-37BD940E2FBE}" dt="2022-05-23T01:02:53.958" v="4" actId="700"/>
          <ac:spMkLst>
            <pc:docMk/>
            <pc:sldMk cId="1459006997" sldId="278"/>
            <ac:spMk id="3" creationId="{7C48B25F-F4B4-033D-8D18-E6C526ABCF6B}"/>
          </ac:spMkLst>
        </pc:spChg>
        <pc:spChg chg="add mod ord">
          <ac:chgData name="Michael MacCoss" userId="afbd1c96-5255-4d89-b6b4-1a00a15797b0" providerId="ADAL" clId="{33BE68B6-9BB6-4EF2-9AE3-37BD940E2FBE}" dt="2022-05-23T16:44:04.025" v="477" actId="20577"/>
          <ac:spMkLst>
            <pc:docMk/>
            <pc:sldMk cId="1459006997" sldId="278"/>
            <ac:spMk id="4" creationId="{946A609A-CACB-A228-CE72-90753B43605B}"/>
          </ac:spMkLst>
        </pc:spChg>
        <pc:spChg chg="add mod">
          <ac:chgData name="Michael MacCoss" userId="afbd1c96-5255-4d89-b6b4-1a00a15797b0" providerId="ADAL" clId="{33BE68B6-9BB6-4EF2-9AE3-37BD940E2FBE}" dt="2022-05-23T01:04:08.186" v="46" actId="1076"/>
          <ac:spMkLst>
            <pc:docMk/>
            <pc:sldMk cId="1459006997" sldId="278"/>
            <ac:spMk id="5" creationId="{73311705-15B4-43A8-679F-A8800E230F0E}"/>
          </ac:spMkLst>
        </pc:spChg>
        <pc:picChg chg="add mod">
          <ac:chgData name="Michael MacCoss" userId="afbd1c96-5255-4d89-b6b4-1a00a15797b0" providerId="ADAL" clId="{33BE68B6-9BB6-4EF2-9AE3-37BD940E2FBE}" dt="2022-05-23T01:03:49.076" v="39" actId="1076"/>
          <ac:picMkLst>
            <pc:docMk/>
            <pc:sldMk cId="1459006997" sldId="278"/>
            <ac:picMk id="1026" creationId="{026EC89E-6C0B-D366-C1D6-52AEB87E4017}"/>
          </ac:picMkLst>
        </pc:picChg>
      </pc:sldChg>
      <pc:sldChg chg="addSp modSp new mod">
        <pc:chgData name="Michael MacCoss" userId="afbd1c96-5255-4d89-b6b4-1a00a15797b0" providerId="ADAL" clId="{33BE68B6-9BB6-4EF2-9AE3-37BD940E2FBE}" dt="2022-05-23T01:05:34.586" v="102" actId="1076"/>
        <pc:sldMkLst>
          <pc:docMk/>
          <pc:sldMk cId="1427295837" sldId="279"/>
        </pc:sldMkLst>
        <pc:spChg chg="mod">
          <ac:chgData name="Michael MacCoss" userId="afbd1c96-5255-4d89-b6b4-1a00a15797b0" providerId="ADAL" clId="{33BE68B6-9BB6-4EF2-9AE3-37BD940E2FBE}" dt="2022-05-23T01:05:32.802" v="101" actId="1076"/>
          <ac:spMkLst>
            <pc:docMk/>
            <pc:sldMk cId="1427295837" sldId="279"/>
            <ac:spMk id="2" creationId="{72FDC0FE-8B3E-7045-6452-1D0D140613A2}"/>
          </ac:spMkLst>
        </pc:spChg>
        <pc:spChg chg="add mod">
          <ac:chgData name="Michael MacCoss" userId="afbd1c96-5255-4d89-b6b4-1a00a15797b0" providerId="ADAL" clId="{33BE68B6-9BB6-4EF2-9AE3-37BD940E2FBE}" dt="2022-05-23T01:05:27.059" v="99" actId="1076"/>
          <ac:spMkLst>
            <pc:docMk/>
            <pc:sldMk cId="1427295837" sldId="279"/>
            <ac:spMk id="4" creationId="{A385453C-3A1B-5702-1C69-BE7988F3AFDA}"/>
          </ac:spMkLst>
        </pc:spChg>
        <pc:picChg chg="add mod">
          <ac:chgData name="Michael MacCoss" userId="afbd1c96-5255-4d89-b6b4-1a00a15797b0" providerId="ADAL" clId="{33BE68B6-9BB6-4EF2-9AE3-37BD940E2FBE}" dt="2022-05-23T01:05:34.586" v="102" actId="1076"/>
          <ac:picMkLst>
            <pc:docMk/>
            <pc:sldMk cId="1427295837" sldId="279"/>
            <ac:picMk id="3074" creationId="{10A27EB8-C980-6F64-DF59-836731F9F47D}"/>
          </ac:picMkLst>
        </pc:picChg>
      </pc:sldChg>
      <pc:sldChg chg="addSp modSp new mod modNotesTx">
        <pc:chgData name="Michael MacCoss" userId="afbd1c96-5255-4d89-b6b4-1a00a15797b0" providerId="ADAL" clId="{33BE68B6-9BB6-4EF2-9AE3-37BD940E2FBE}" dt="2022-05-23T16:30:04.107" v="356" actId="115"/>
        <pc:sldMkLst>
          <pc:docMk/>
          <pc:sldMk cId="3550124807" sldId="280"/>
        </pc:sldMkLst>
        <pc:spChg chg="mod">
          <ac:chgData name="Michael MacCoss" userId="afbd1c96-5255-4d89-b6b4-1a00a15797b0" providerId="ADAL" clId="{33BE68B6-9BB6-4EF2-9AE3-37BD940E2FBE}" dt="2022-05-23T16:30:04.107" v="356" actId="115"/>
          <ac:spMkLst>
            <pc:docMk/>
            <pc:sldMk cId="3550124807" sldId="280"/>
            <ac:spMk id="2" creationId="{B81B99FF-F69D-B769-436F-247D404912CE}"/>
          </ac:spMkLst>
        </pc:spChg>
        <pc:picChg chg="add">
          <ac:chgData name="Michael MacCoss" userId="afbd1c96-5255-4d89-b6b4-1a00a15797b0" providerId="ADAL" clId="{33BE68B6-9BB6-4EF2-9AE3-37BD940E2FBE}" dt="2022-05-23T01:11:00.512" v="104"/>
          <ac:picMkLst>
            <pc:docMk/>
            <pc:sldMk cId="3550124807" sldId="280"/>
            <ac:picMk id="4098" creationId="{F100F393-522B-86EF-F81D-2669D4C49E68}"/>
          </ac:picMkLst>
        </pc:picChg>
      </pc:sldChg>
      <pc:sldChg chg="addSp delSp modSp new mod ord">
        <pc:chgData name="Michael MacCoss" userId="afbd1c96-5255-4d89-b6b4-1a00a15797b0" providerId="ADAL" clId="{33BE68B6-9BB6-4EF2-9AE3-37BD940E2FBE}" dt="2022-05-23T16:43:07.243" v="424"/>
        <pc:sldMkLst>
          <pc:docMk/>
          <pc:sldMk cId="1993746004" sldId="281"/>
        </pc:sldMkLst>
        <pc:spChg chg="mod">
          <ac:chgData name="Michael MacCoss" userId="afbd1c96-5255-4d89-b6b4-1a00a15797b0" providerId="ADAL" clId="{33BE68B6-9BB6-4EF2-9AE3-37BD940E2FBE}" dt="2022-05-23T01:14:46.811" v="197" actId="20577"/>
          <ac:spMkLst>
            <pc:docMk/>
            <pc:sldMk cId="1993746004" sldId="281"/>
            <ac:spMk id="2" creationId="{A18017F6-193C-7C4B-1B10-5907FC90F37E}"/>
          </ac:spMkLst>
        </pc:spChg>
        <pc:spChg chg="add del">
          <ac:chgData name="Michael MacCoss" userId="afbd1c96-5255-4d89-b6b4-1a00a15797b0" providerId="ADAL" clId="{33BE68B6-9BB6-4EF2-9AE3-37BD940E2FBE}" dt="2022-05-23T01:13:19.098" v="138" actId="478"/>
          <ac:spMkLst>
            <pc:docMk/>
            <pc:sldMk cId="1993746004" sldId="281"/>
            <ac:spMk id="3" creationId="{1850CE67-E591-BE48-52EA-C74E5A7F566D}"/>
          </ac:spMkLst>
        </pc:spChg>
        <pc:spChg chg="add mod">
          <ac:chgData name="Michael MacCoss" userId="afbd1c96-5255-4d89-b6b4-1a00a15797b0" providerId="ADAL" clId="{33BE68B6-9BB6-4EF2-9AE3-37BD940E2FBE}" dt="2022-05-23T16:25:58.034" v="265" actId="20577"/>
          <ac:spMkLst>
            <pc:docMk/>
            <pc:sldMk cId="1993746004" sldId="281"/>
            <ac:spMk id="6" creationId="{C29B28D0-9DC8-3B7A-F9A1-9670D2CD3D41}"/>
          </ac:spMkLst>
        </pc:spChg>
        <pc:picChg chg="add mod">
          <ac:chgData name="Michael MacCoss" userId="afbd1c96-5255-4d89-b6b4-1a00a15797b0" providerId="ADAL" clId="{33BE68B6-9BB6-4EF2-9AE3-37BD940E2FBE}" dt="2022-05-23T01:13:55.946" v="144" actId="1076"/>
          <ac:picMkLst>
            <pc:docMk/>
            <pc:sldMk cId="1993746004" sldId="281"/>
            <ac:picMk id="5" creationId="{BD3BD551-3A42-F5FF-E30A-C9B22355589E}"/>
          </ac:picMkLst>
        </pc:picChg>
      </pc:sldChg>
      <pc:sldChg chg="addSp modSp new mod">
        <pc:chgData name="Michael MacCoss" userId="afbd1c96-5255-4d89-b6b4-1a00a15797b0" providerId="ADAL" clId="{33BE68B6-9BB6-4EF2-9AE3-37BD940E2FBE}" dt="2022-05-23T16:43:34.883" v="473" actId="20577"/>
        <pc:sldMkLst>
          <pc:docMk/>
          <pc:sldMk cId="3210800115" sldId="282"/>
        </pc:sldMkLst>
        <pc:spChg chg="mod">
          <ac:chgData name="Michael MacCoss" userId="afbd1c96-5255-4d89-b6b4-1a00a15797b0" providerId="ADAL" clId="{33BE68B6-9BB6-4EF2-9AE3-37BD940E2FBE}" dt="2022-05-23T16:43:34.883" v="473" actId="20577"/>
          <ac:spMkLst>
            <pc:docMk/>
            <pc:sldMk cId="3210800115" sldId="282"/>
            <ac:spMk id="2" creationId="{11A77B41-43E7-744A-844A-0846EC27690B}"/>
          </ac:spMkLst>
        </pc:spChg>
        <pc:picChg chg="add mod">
          <ac:chgData name="Michael MacCoss" userId="afbd1c96-5255-4d89-b6b4-1a00a15797b0" providerId="ADAL" clId="{33BE68B6-9BB6-4EF2-9AE3-37BD940E2FBE}" dt="2022-05-23T16:43:16.009" v="427" actId="1076"/>
          <ac:picMkLst>
            <pc:docMk/>
            <pc:sldMk cId="3210800115" sldId="282"/>
            <ac:picMk id="6146" creationId="{471ED2E8-6B91-57A5-03ED-3118CBC3B6F5}"/>
          </ac:picMkLst>
        </pc:picChg>
      </pc:sldChg>
      <pc:sldChg chg="addSp new">
        <pc:chgData name="Michael MacCoss" userId="afbd1c96-5255-4d89-b6b4-1a00a15797b0" providerId="ADAL" clId="{33BE68B6-9BB6-4EF2-9AE3-37BD940E2FBE}" dt="2022-05-23T01:44:41.382" v="216"/>
        <pc:sldMkLst>
          <pc:docMk/>
          <pc:sldMk cId="434682374" sldId="283"/>
        </pc:sldMkLst>
        <pc:picChg chg="add">
          <ac:chgData name="Michael MacCoss" userId="afbd1c96-5255-4d89-b6b4-1a00a15797b0" providerId="ADAL" clId="{33BE68B6-9BB6-4EF2-9AE3-37BD940E2FBE}" dt="2022-05-23T01:44:41.382" v="216"/>
          <ac:picMkLst>
            <pc:docMk/>
            <pc:sldMk cId="434682374" sldId="283"/>
            <ac:picMk id="7170" creationId="{E3D2891F-F3EA-03C5-29BB-70B52EAD97AF}"/>
          </ac:picMkLst>
        </pc:picChg>
      </pc:sldChg>
      <pc:sldChg chg="new del">
        <pc:chgData name="Michael MacCoss" userId="afbd1c96-5255-4d89-b6b4-1a00a15797b0" providerId="ADAL" clId="{33BE68B6-9BB6-4EF2-9AE3-37BD940E2FBE}" dt="2022-05-23T16:22:15.119" v="224" actId="47"/>
        <pc:sldMkLst>
          <pc:docMk/>
          <pc:sldMk cId="689785748" sldId="284"/>
        </pc:sldMkLst>
      </pc:sldChg>
      <pc:sldChg chg="addSp new ord">
        <pc:chgData name="Michael MacCoss" userId="afbd1c96-5255-4d89-b6b4-1a00a15797b0" providerId="ADAL" clId="{33BE68B6-9BB6-4EF2-9AE3-37BD940E2FBE}" dt="2022-05-23T16:43:07.243" v="424"/>
        <pc:sldMkLst>
          <pc:docMk/>
          <pc:sldMk cId="1551571294" sldId="285"/>
        </pc:sldMkLst>
        <pc:picChg chg="add">
          <ac:chgData name="Michael MacCoss" userId="afbd1c96-5255-4d89-b6b4-1a00a15797b0" providerId="ADAL" clId="{33BE68B6-9BB6-4EF2-9AE3-37BD940E2FBE}" dt="2022-05-23T16:22:06.384" v="221"/>
          <ac:picMkLst>
            <pc:docMk/>
            <pc:sldMk cId="1551571294" sldId="285"/>
            <ac:picMk id="1026" creationId="{28EC315B-39EC-E74F-C77A-7332BECFE622}"/>
          </ac:picMkLst>
        </pc:picChg>
      </pc:sldChg>
      <pc:sldChg chg="addSp modSp new mod">
        <pc:chgData name="Michael MacCoss" userId="afbd1c96-5255-4d89-b6b4-1a00a15797b0" providerId="ADAL" clId="{33BE68B6-9BB6-4EF2-9AE3-37BD940E2FBE}" dt="2022-05-23T16:33:20.616" v="422" actId="1076"/>
        <pc:sldMkLst>
          <pc:docMk/>
          <pc:sldMk cId="924290232" sldId="286"/>
        </pc:sldMkLst>
        <pc:spChg chg="mod">
          <ac:chgData name="Michael MacCoss" userId="afbd1c96-5255-4d89-b6b4-1a00a15797b0" providerId="ADAL" clId="{33BE68B6-9BB6-4EF2-9AE3-37BD940E2FBE}" dt="2022-05-23T16:33:16.688" v="420" actId="1076"/>
          <ac:spMkLst>
            <pc:docMk/>
            <pc:sldMk cId="924290232" sldId="286"/>
            <ac:spMk id="2" creationId="{9CA1D7AD-3EEE-A2BA-7358-4D6615F181E0}"/>
          </ac:spMkLst>
        </pc:spChg>
        <pc:picChg chg="add mod">
          <ac:chgData name="Michael MacCoss" userId="afbd1c96-5255-4d89-b6b4-1a00a15797b0" providerId="ADAL" clId="{33BE68B6-9BB6-4EF2-9AE3-37BD940E2FBE}" dt="2022-05-23T16:33:20.616" v="422" actId="1076"/>
          <ac:picMkLst>
            <pc:docMk/>
            <pc:sldMk cId="924290232" sldId="286"/>
            <ac:picMk id="4" creationId="{428051CE-B04D-45B9-FF31-F99AECFDBD50}"/>
          </ac:picMkLst>
        </pc:picChg>
      </pc:sldChg>
      <pc:sldChg chg="addSp delSp modSp new mod modClrScheme chgLayout">
        <pc:chgData name="Michael MacCoss" userId="afbd1c96-5255-4d89-b6b4-1a00a15797b0" providerId="ADAL" clId="{33BE68B6-9BB6-4EF2-9AE3-37BD940E2FBE}" dt="2022-05-23T16:50:44.738" v="647"/>
        <pc:sldMkLst>
          <pc:docMk/>
          <pc:sldMk cId="965178080" sldId="287"/>
        </pc:sldMkLst>
        <pc:spChg chg="mod ord">
          <ac:chgData name="Michael MacCoss" userId="afbd1c96-5255-4d89-b6b4-1a00a15797b0" providerId="ADAL" clId="{33BE68B6-9BB6-4EF2-9AE3-37BD940E2FBE}" dt="2022-05-23T16:49:27.633" v="579" actId="20577"/>
          <ac:spMkLst>
            <pc:docMk/>
            <pc:sldMk cId="965178080" sldId="287"/>
            <ac:spMk id="2" creationId="{36F77E65-FCC9-18FA-4B1A-D1C09E17AE14}"/>
          </ac:spMkLst>
        </pc:spChg>
        <pc:spChg chg="add mod ord">
          <ac:chgData name="Michael MacCoss" userId="afbd1c96-5255-4d89-b6b4-1a00a15797b0" providerId="ADAL" clId="{33BE68B6-9BB6-4EF2-9AE3-37BD940E2FBE}" dt="2022-05-23T16:49:51.800" v="583" actId="14100"/>
          <ac:spMkLst>
            <pc:docMk/>
            <pc:sldMk cId="965178080" sldId="287"/>
            <ac:spMk id="3" creationId="{F92CB65C-6835-480C-9CDE-740FE12D04E1}"/>
          </ac:spMkLst>
        </pc:spChg>
        <pc:spChg chg="add mod">
          <ac:chgData name="Michael MacCoss" userId="afbd1c96-5255-4d89-b6b4-1a00a15797b0" providerId="ADAL" clId="{33BE68B6-9BB6-4EF2-9AE3-37BD940E2FBE}" dt="2022-05-23T16:47:34" v="549" actId="1076"/>
          <ac:spMkLst>
            <pc:docMk/>
            <pc:sldMk cId="965178080" sldId="287"/>
            <ac:spMk id="5" creationId="{33D934F2-1E91-6A5E-A718-7A4EFFB9F2CB}"/>
          </ac:spMkLst>
        </pc:spChg>
        <pc:spChg chg="add mod">
          <ac:chgData name="Michael MacCoss" userId="afbd1c96-5255-4d89-b6b4-1a00a15797b0" providerId="ADAL" clId="{33BE68B6-9BB6-4EF2-9AE3-37BD940E2FBE}" dt="2022-05-23T16:50:16.369" v="645" actId="20577"/>
          <ac:spMkLst>
            <pc:docMk/>
            <pc:sldMk cId="965178080" sldId="287"/>
            <ac:spMk id="6" creationId="{3AA0EDA8-6BE8-187F-F9C7-6400F6BE8F2B}"/>
          </ac:spMkLst>
        </pc:spChg>
        <pc:spChg chg="add del mod">
          <ac:chgData name="Michael MacCoss" userId="afbd1c96-5255-4d89-b6b4-1a00a15797b0" providerId="ADAL" clId="{33BE68B6-9BB6-4EF2-9AE3-37BD940E2FBE}" dt="2022-05-23T16:50:44.738" v="647"/>
          <ac:spMkLst>
            <pc:docMk/>
            <pc:sldMk cId="965178080" sldId="287"/>
            <ac:spMk id="7" creationId="{68E649FE-50DA-EE5A-7F24-F945FE3D8167}"/>
          </ac:spMkLst>
        </pc:spChg>
        <pc:picChg chg="add mod">
          <ac:chgData name="Michael MacCoss" userId="afbd1c96-5255-4d89-b6b4-1a00a15797b0" providerId="ADAL" clId="{33BE68B6-9BB6-4EF2-9AE3-37BD940E2FBE}" dt="2022-05-23T16:47:14.792" v="535" actId="1076"/>
          <ac:picMkLst>
            <pc:docMk/>
            <pc:sldMk cId="965178080" sldId="287"/>
            <ac:picMk id="4" creationId="{388398E5-944E-A243-F664-F2904FCEDD67}"/>
          </ac:picMkLst>
        </pc:picChg>
      </pc:sldChg>
      <pc:sldChg chg="addSp delSp modSp add mod">
        <pc:chgData name="Michael MacCoss" userId="afbd1c96-5255-4d89-b6b4-1a00a15797b0" providerId="ADAL" clId="{33BE68B6-9BB6-4EF2-9AE3-37BD940E2FBE}" dt="2022-05-23T16:57:18.609" v="817" actId="478"/>
        <pc:sldMkLst>
          <pc:docMk/>
          <pc:sldMk cId="1109098166" sldId="288"/>
        </pc:sldMkLst>
        <pc:spChg chg="mod">
          <ac:chgData name="Michael MacCoss" userId="afbd1c96-5255-4d89-b6b4-1a00a15797b0" providerId="ADAL" clId="{33BE68B6-9BB6-4EF2-9AE3-37BD940E2FBE}" dt="2022-05-23T16:51:17.215" v="656" actId="20577"/>
          <ac:spMkLst>
            <pc:docMk/>
            <pc:sldMk cId="1109098166" sldId="288"/>
            <ac:spMk id="2" creationId="{36F77E65-FCC9-18FA-4B1A-D1C09E17AE14}"/>
          </ac:spMkLst>
        </pc:spChg>
        <pc:spChg chg="mod">
          <ac:chgData name="Michael MacCoss" userId="afbd1c96-5255-4d89-b6b4-1a00a15797b0" providerId="ADAL" clId="{33BE68B6-9BB6-4EF2-9AE3-37BD940E2FBE}" dt="2022-05-23T16:53:33.920" v="756" actId="1076"/>
          <ac:spMkLst>
            <pc:docMk/>
            <pc:sldMk cId="1109098166" sldId="288"/>
            <ac:spMk id="3" creationId="{F92CB65C-6835-480C-9CDE-740FE12D04E1}"/>
          </ac:spMkLst>
        </pc:spChg>
        <pc:spChg chg="del">
          <ac:chgData name="Michael MacCoss" userId="afbd1c96-5255-4d89-b6b4-1a00a15797b0" providerId="ADAL" clId="{33BE68B6-9BB6-4EF2-9AE3-37BD940E2FBE}" dt="2022-05-23T16:51:46.872" v="659" actId="478"/>
          <ac:spMkLst>
            <pc:docMk/>
            <pc:sldMk cId="1109098166" sldId="288"/>
            <ac:spMk id="5" creationId="{33D934F2-1E91-6A5E-A718-7A4EFFB9F2CB}"/>
          </ac:spMkLst>
        </pc:spChg>
        <pc:spChg chg="mod">
          <ac:chgData name="Michael MacCoss" userId="afbd1c96-5255-4d89-b6b4-1a00a15797b0" providerId="ADAL" clId="{33BE68B6-9BB6-4EF2-9AE3-37BD940E2FBE}" dt="2022-05-23T16:56:34.374" v="811" actId="20577"/>
          <ac:spMkLst>
            <pc:docMk/>
            <pc:sldMk cId="1109098166" sldId="288"/>
            <ac:spMk id="6" creationId="{3AA0EDA8-6BE8-187F-F9C7-6400F6BE8F2B}"/>
          </ac:spMkLst>
        </pc:spChg>
        <pc:spChg chg="add del">
          <ac:chgData name="Michael MacCoss" userId="afbd1c96-5255-4d89-b6b4-1a00a15797b0" providerId="ADAL" clId="{33BE68B6-9BB6-4EF2-9AE3-37BD940E2FBE}" dt="2022-05-23T16:51:58.938" v="661" actId="478"/>
          <ac:spMkLst>
            <pc:docMk/>
            <pc:sldMk cId="1109098166" sldId="288"/>
            <ac:spMk id="7" creationId="{D360A2DB-DEC7-047D-8617-49E299E4A119}"/>
          </ac:spMkLst>
        </pc:spChg>
        <pc:spChg chg="add del mod">
          <ac:chgData name="Michael MacCoss" userId="afbd1c96-5255-4d89-b6b4-1a00a15797b0" providerId="ADAL" clId="{33BE68B6-9BB6-4EF2-9AE3-37BD940E2FBE}" dt="2022-05-23T16:53:50.969" v="758"/>
          <ac:spMkLst>
            <pc:docMk/>
            <pc:sldMk cId="1109098166" sldId="288"/>
            <ac:spMk id="9" creationId="{70F5A06D-925E-B219-E0A0-54C80D76922D}"/>
          </ac:spMkLst>
        </pc:spChg>
        <pc:picChg chg="del">
          <ac:chgData name="Michael MacCoss" userId="afbd1c96-5255-4d89-b6b4-1a00a15797b0" providerId="ADAL" clId="{33BE68B6-9BB6-4EF2-9AE3-37BD940E2FBE}" dt="2022-05-23T16:51:43.656" v="658" actId="478"/>
          <ac:picMkLst>
            <pc:docMk/>
            <pc:sldMk cId="1109098166" sldId="288"/>
            <ac:picMk id="4" creationId="{388398E5-944E-A243-F664-F2904FCEDD67}"/>
          </ac:picMkLst>
        </pc:picChg>
        <pc:picChg chg="add del mod">
          <ac:chgData name="Michael MacCoss" userId="afbd1c96-5255-4d89-b6b4-1a00a15797b0" providerId="ADAL" clId="{33BE68B6-9BB6-4EF2-9AE3-37BD940E2FBE}" dt="2022-05-23T16:57:18.609" v="817" actId="478"/>
          <ac:picMkLst>
            <pc:docMk/>
            <pc:sldMk cId="1109098166" sldId="288"/>
            <ac:picMk id="8" creationId="{DFF96747-8F1B-8838-1B19-AE3DFE75C198}"/>
          </ac:picMkLst>
        </pc:picChg>
        <pc:picChg chg="add del mod">
          <ac:chgData name="Michael MacCoss" userId="afbd1c96-5255-4d89-b6b4-1a00a15797b0" providerId="ADAL" clId="{33BE68B6-9BB6-4EF2-9AE3-37BD940E2FBE}" dt="2022-05-23T16:57:18.049" v="816"/>
          <ac:picMkLst>
            <pc:docMk/>
            <pc:sldMk cId="1109098166" sldId="288"/>
            <ac:picMk id="10" creationId="{3BA24DB0-62CB-8DFC-7C4B-17D4097D4102}"/>
          </ac:picMkLst>
        </pc:picChg>
      </pc:sldChg>
      <pc:sldChg chg="addSp delSp modSp add mod">
        <pc:chgData name="Michael MacCoss" userId="afbd1c96-5255-4d89-b6b4-1a00a15797b0" providerId="ADAL" clId="{33BE68B6-9BB6-4EF2-9AE3-37BD940E2FBE}" dt="2022-05-23T16:59:20.136" v="832" actId="1076"/>
        <pc:sldMkLst>
          <pc:docMk/>
          <pc:sldMk cId="1748040864" sldId="289"/>
        </pc:sldMkLst>
        <pc:spChg chg="mod">
          <ac:chgData name="Michael MacCoss" userId="afbd1c96-5255-4d89-b6b4-1a00a15797b0" providerId="ADAL" clId="{33BE68B6-9BB6-4EF2-9AE3-37BD940E2FBE}" dt="2022-05-23T16:54:22.144" v="771" actId="20577"/>
          <ac:spMkLst>
            <pc:docMk/>
            <pc:sldMk cId="1748040864" sldId="289"/>
            <ac:spMk id="2" creationId="{36F77E65-FCC9-18FA-4B1A-D1C09E17AE14}"/>
          </ac:spMkLst>
        </pc:spChg>
        <pc:spChg chg="mod">
          <ac:chgData name="Michael MacCoss" userId="afbd1c96-5255-4d89-b6b4-1a00a15797b0" providerId="ADAL" clId="{33BE68B6-9BB6-4EF2-9AE3-37BD940E2FBE}" dt="2022-05-23T16:59:01.425" v="831" actId="114"/>
          <ac:spMkLst>
            <pc:docMk/>
            <pc:sldMk cId="1748040864" sldId="289"/>
            <ac:spMk id="3" creationId="{F92CB65C-6835-480C-9CDE-740FE12D04E1}"/>
          </ac:spMkLst>
        </pc:spChg>
        <pc:spChg chg="mod">
          <ac:chgData name="Michael MacCoss" userId="afbd1c96-5255-4d89-b6b4-1a00a15797b0" providerId="ADAL" clId="{33BE68B6-9BB6-4EF2-9AE3-37BD940E2FBE}" dt="2022-05-23T16:59:20.136" v="832" actId="1076"/>
          <ac:spMkLst>
            <pc:docMk/>
            <pc:sldMk cId="1748040864" sldId="289"/>
            <ac:spMk id="6" creationId="{3AA0EDA8-6BE8-187F-F9C7-6400F6BE8F2B}"/>
          </ac:spMkLst>
        </pc:spChg>
        <pc:picChg chg="add mod">
          <ac:chgData name="Michael MacCoss" userId="afbd1c96-5255-4d89-b6b4-1a00a15797b0" providerId="ADAL" clId="{33BE68B6-9BB6-4EF2-9AE3-37BD940E2FBE}" dt="2022-05-23T16:57:31.495" v="821" actId="1076"/>
          <ac:picMkLst>
            <pc:docMk/>
            <pc:sldMk cId="1748040864" sldId="289"/>
            <ac:picMk id="4" creationId="{3195FE31-4D34-CF1D-0178-FF98196C6580}"/>
          </ac:picMkLst>
        </pc:picChg>
        <pc:picChg chg="del">
          <ac:chgData name="Michael MacCoss" userId="afbd1c96-5255-4d89-b6b4-1a00a15797b0" providerId="ADAL" clId="{33BE68B6-9BB6-4EF2-9AE3-37BD940E2FBE}" dt="2022-05-23T16:57:22.914" v="818" actId="478"/>
          <ac:picMkLst>
            <pc:docMk/>
            <pc:sldMk cId="1748040864" sldId="289"/>
            <ac:picMk id="8" creationId="{DFF96747-8F1B-8838-1B19-AE3DFE75C198}"/>
          </ac:picMkLst>
        </pc:picChg>
      </pc:sldChg>
      <pc:sldChg chg="addSp delSp modSp new mod modClrScheme chgLayout">
        <pc:chgData name="Michael MacCoss" userId="afbd1c96-5255-4d89-b6b4-1a00a15797b0" providerId="ADAL" clId="{33BE68B6-9BB6-4EF2-9AE3-37BD940E2FBE}" dt="2022-05-23T17:07:22.971" v="884" actId="27636"/>
        <pc:sldMkLst>
          <pc:docMk/>
          <pc:sldMk cId="882625418" sldId="290"/>
        </pc:sldMkLst>
        <pc:spChg chg="del mod ord">
          <ac:chgData name="Michael MacCoss" userId="afbd1c96-5255-4d89-b6b4-1a00a15797b0" providerId="ADAL" clId="{33BE68B6-9BB6-4EF2-9AE3-37BD940E2FBE}" dt="2022-05-23T16:59:35.973" v="834" actId="700"/>
          <ac:spMkLst>
            <pc:docMk/>
            <pc:sldMk cId="882625418" sldId="290"/>
            <ac:spMk id="2" creationId="{FFFC478C-6C41-CA51-0469-D9B54497669D}"/>
          </ac:spMkLst>
        </pc:spChg>
        <pc:spChg chg="del">
          <ac:chgData name="Michael MacCoss" userId="afbd1c96-5255-4d89-b6b4-1a00a15797b0" providerId="ADAL" clId="{33BE68B6-9BB6-4EF2-9AE3-37BD940E2FBE}" dt="2022-05-23T16:59:35.973" v="834" actId="700"/>
          <ac:spMkLst>
            <pc:docMk/>
            <pc:sldMk cId="882625418" sldId="290"/>
            <ac:spMk id="3" creationId="{5C99CAEC-4623-ED6D-512F-60217E5C1AA0}"/>
          </ac:spMkLst>
        </pc:spChg>
        <pc:spChg chg="add mod ord">
          <ac:chgData name="Michael MacCoss" userId="afbd1c96-5255-4d89-b6b4-1a00a15797b0" providerId="ADAL" clId="{33BE68B6-9BB6-4EF2-9AE3-37BD940E2FBE}" dt="2022-05-23T17:00:29.924" v="859" actId="700"/>
          <ac:spMkLst>
            <pc:docMk/>
            <pc:sldMk cId="882625418" sldId="290"/>
            <ac:spMk id="4" creationId="{FD0C82B4-8EDD-3E3D-F2B8-AC5D89887CFF}"/>
          </ac:spMkLst>
        </pc:spChg>
        <pc:spChg chg="add mod ord">
          <ac:chgData name="Michael MacCoss" userId="afbd1c96-5255-4d89-b6b4-1a00a15797b0" providerId="ADAL" clId="{33BE68B6-9BB6-4EF2-9AE3-37BD940E2FBE}" dt="2022-05-23T17:07:22.971" v="884" actId="27636"/>
          <ac:spMkLst>
            <pc:docMk/>
            <pc:sldMk cId="882625418" sldId="290"/>
            <ac:spMk id="6" creationId="{4429104F-8A51-EC6E-19B0-BC58535B00F9}"/>
          </ac:spMkLst>
        </pc:spChg>
        <pc:picChg chg="add mod">
          <ac:chgData name="Michael MacCoss" userId="afbd1c96-5255-4d89-b6b4-1a00a15797b0" providerId="ADAL" clId="{33BE68B6-9BB6-4EF2-9AE3-37BD940E2FBE}" dt="2022-05-23T17:00:41.736" v="864" actId="1076"/>
          <ac:picMkLst>
            <pc:docMk/>
            <pc:sldMk cId="882625418" sldId="290"/>
            <ac:picMk id="5" creationId="{91478DD1-A1CA-EE4F-11D9-FACFD6B4D8D4}"/>
          </ac:picMkLst>
        </pc:picChg>
      </pc:sldChg>
      <pc:sldChg chg="addSp delSp new mod modClrScheme chgLayout">
        <pc:chgData name="Michael MacCoss" userId="afbd1c96-5255-4d89-b6b4-1a00a15797b0" providerId="ADAL" clId="{33BE68B6-9BB6-4EF2-9AE3-37BD940E2FBE}" dt="2022-05-23T17:02:47.294" v="868"/>
        <pc:sldMkLst>
          <pc:docMk/>
          <pc:sldMk cId="3885335099" sldId="291"/>
        </pc:sldMkLst>
        <pc:spChg chg="del">
          <ac:chgData name="Michael MacCoss" userId="afbd1c96-5255-4d89-b6b4-1a00a15797b0" providerId="ADAL" clId="{33BE68B6-9BB6-4EF2-9AE3-37BD940E2FBE}" dt="2022-05-23T17:02:45.548" v="867" actId="700"/>
          <ac:spMkLst>
            <pc:docMk/>
            <pc:sldMk cId="3885335099" sldId="291"/>
            <ac:spMk id="2" creationId="{7C176864-9694-FC9F-44E5-4BAA7588FEFE}"/>
          </ac:spMkLst>
        </pc:spChg>
        <pc:spChg chg="del">
          <ac:chgData name="Michael MacCoss" userId="afbd1c96-5255-4d89-b6b4-1a00a15797b0" providerId="ADAL" clId="{33BE68B6-9BB6-4EF2-9AE3-37BD940E2FBE}" dt="2022-05-23T17:02:45.548" v="867" actId="700"/>
          <ac:spMkLst>
            <pc:docMk/>
            <pc:sldMk cId="3885335099" sldId="291"/>
            <ac:spMk id="3" creationId="{B2B89130-2FB0-4AB3-C90D-14C733264386}"/>
          </ac:spMkLst>
        </pc:spChg>
        <pc:picChg chg="add">
          <ac:chgData name="Michael MacCoss" userId="afbd1c96-5255-4d89-b6b4-1a00a15797b0" providerId="ADAL" clId="{33BE68B6-9BB6-4EF2-9AE3-37BD940E2FBE}" dt="2022-05-23T17:02:47.294" v="868"/>
          <ac:picMkLst>
            <pc:docMk/>
            <pc:sldMk cId="3885335099" sldId="291"/>
            <ac:picMk id="4" creationId="{E46F806E-3D8A-1331-BFF8-AA78F03B1631}"/>
          </ac:picMkLst>
        </pc:picChg>
      </pc:sldChg>
      <pc:sldMasterChg chg="del delSldLayout">
        <pc:chgData name="Michael MacCoss" userId="afbd1c96-5255-4d89-b6b4-1a00a15797b0" providerId="ADAL" clId="{33BE68B6-9BB6-4EF2-9AE3-37BD940E2FBE}" dt="2022-05-23T00:34:33.212" v="0" actId="47"/>
        <pc:sldMasterMkLst>
          <pc:docMk/>
          <pc:sldMasterMk cId="2892061258" sldId="2147483681"/>
        </pc:sldMasterMkLst>
        <pc:sldLayoutChg chg="del">
          <pc:chgData name="Michael MacCoss" userId="afbd1c96-5255-4d89-b6b4-1a00a15797b0" providerId="ADAL" clId="{33BE68B6-9BB6-4EF2-9AE3-37BD940E2FBE}" dt="2022-05-23T00:34:33.212" v="0" actId="47"/>
          <pc:sldLayoutMkLst>
            <pc:docMk/>
            <pc:sldMasterMk cId="2892061258" sldId="2147483681"/>
            <pc:sldLayoutMk cId="869196229" sldId="214748368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D45BCA-2450-47A4-83FC-7251E06B54CE}" type="datetimeFigureOut">
              <a:rPr lang="en-US" smtClean="0"/>
              <a:t>5/8/2025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2F9BAE-1172-4B3A-A2E5-E1C1A0BF5473}" type="slidenum">
              <a:rPr lang="en-US" smtClean="0"/>
              <a:t>‹#›</a:t>
            </a:fld>
            <a:endParaRPr lang="en-US"/>
          </a:p>
        </p:txBody>
      </p:sp>
    </p:spTree>
    <p:extLst>
      <p:ext uri="{BB962C8B-B14F-4D97-AF65-F5344CB8AC3E}">
        <p14:creationId xmlns:p14="http://schemas.microsoft.com/office/powerpoint/2010/main" val="1554639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Deoxy uridine triphosphate</a:t>
            </a:r>
          </a:p>
        </p:txBody>
      </p:sp>
      <p:sp>
        <p:nvSpPr>
          <p:cNvPr id="4" name="Slide Number Placeholder 3"/>
          <p:cNvSpPr>
            <a:spLocks noGrp="1"/>
          </p:cNvSpPr>
          <p:nvPr>
            <p:ph type="sldNum" sz="quarter" idx="5"/>
          </p:nvPr>
        </p:nvSpPr>
        <p:spPr/>
        <p:txBody>
          <a:bodyPr/>
          <a:lstStyle/>
          <a:p>
            <a:fld id="{482F9BAE-1172-4B3A-A2E5-E1C1A0BF5473}" type="slidenum">
              <a:rPr lang="en-US" smtClean="0"/>
              <a:t>5</a:t>
            </a:fld>
            <a:endParaRPr lang="en-US"/>
          </a:p>
        </p:txBody>
      </p:sp>
    </p:spTree>
    <p:extLst>
      <p:ext uri="{BB962C8B-B14F-4D97-AF65-F5344CB8AC3E}">
        <p14:creationId xmlns:p14="http://schemas.microsoft.com/office/powerpoint/2010/main" val="307350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latin typeface="AvenirLTStd-Heavy"/>
              </a:rPr>
              <a:t>Summary of within-platform precision and between-platform correlations among 102</a:t>
            </a:r>
          </a:p>
          <a:p>
            <a:pPr algn="l"/>
            <a:r>
              <a:rPr lang="en-US" sz="1800" b="1" i="0" u="none" strike="noStrike" baseline="0" dirty="0">
                <a:latin typeface="AvenirLTStd-Heavy"/>
              </a:rPr>
              <a:t>ARIC Study participants (2011–2013). (A), Precision of proteins measured in duplicate on the </a:t>
            </a:r>
            <a:r>
              <a:rPr lang="en-US" sz="1800" b="1" i="0" u="none" strike="noStrike" baseline="0" dirty="0" err="1">
                <a:latin typeface="AvenirLTStd-Heavy"/>
              </a:rPr>
              <a:t>SomaScan</a:t>
            </a:r>
            <a:r>
              <a:rPr lang="en-US" sz="1800" b="1" i="0" u="none" strike="noStrike" baseline="0" dirty="0">
                <a:latin typeface="AvenirLTStd-Heavy"/>
              </a:rPr>
              <a:t> 11k</a:t>
            </a:r>
          </a:p>
          <a:p>
            <a:pPr algn="l"/>
            <a:r>
              <a:rPr lang="en-US" sz="1800" b="1" i="0" u="none" strike="noStrike" baseline="0" dirty="0">
                <a:latin typeface="AvenirLTStd-Heavy"/>
              </a:rPr>
              <a:t>(10 778 assays) and on the </a:t>
            </a:r>
            <a:r>
              <a:rPr lang="en-US" sz="1800" b="1" i="0" u="none" strike="noStrike" baseline="0" dirty="0" err="1">
                <a:latin typeface="AvenirLTStd-Heavy"/>
              </a:rPr>
              <a:t>Olink</a:t>
            </a:r>
            <a:r>
              <a:rPr lang="en-US" sz="1800" b="1" i="0" u="none" strike="noStrike" baseline="0" dirty="0">
                <a:latin typeface="AvenirLTStd-Heavy"/>
              </a:rPr>
              <a:t> Explore HT (5420 assays) before and after imputing values below LOD to</a:t>
            </a:r>
          </a:p>
          <a:p>
            <a:pPr algn="l"/>
            <a:r>
              <a:rPr lang="en-US" sz="1800" b="1" i="0" u="none" strike="noStrike" baseline="0" dirty="0">
                <a:latin typeface="AvenirLTStd-Heavy"/>
              </a:rPr>
              <a:t>the LOD divided by 2 (LOD2). CVs were capped at 50% for the display of the histogram; (B), Histogram of</a:t>
            </a:r>
          </a:p>
          <a:p>
            <a:pPr algn="l"/>
            <a:r>
              <a:rPr lang="en-US" sz="1800" b="1" i="0" u="none" strike="noStrike" baseline="0" dirty="0">
                <a:latin typeface="AvenirLTStd-Heavy"/>
              </a:rPr>
              <a:t>Spearman correlations for the 4443 overlapping protein assay comparisons on the </a:t>
            </a:r>
            <a:r>
              <a:rPr lang="en-US" sz="1800" b="1" i="0" u="none" strike="noStrike" baseline="0" dirty="0" err="1">
                <a:latin typeface="AvenirLTStd-Heavy"/>
              </a:rPr>
              <a:t>SomaScan</a:t>
            </a:r>
            <a:r>
              <a:rPr lang="en-US" sz="1800" b="1" i="0" u="none" strike="noStrike" baseline="0" dirty="0">
                <a:latin typeface="AvenirLTStd-Heavy"/>
              </a:rPr>
              <a:t> 11k and </a:t>
            </a:r>
            <a:r>
              <a:rPr lang="en-US" sz="1800" b="1" i="0" u="none" strike="noStrike" baseline="0" dirty="0" err="1">
                <a:latin typeface="AvenirLTStd-Heavy"/>
              </a:rPr>
              <a:t>Olink</a:t>
            </a:r>
            <a:endParaRPr lang="en-US" sz="1800" b="1" i="0" u="none" strike="noStrike" baseline="0" dirty="0">
              <a:latin typeface="AvenirLTStd-Heavy"/>
            </a:endParaRPr>
          </a:p>
          <a:p>
            <a:pPr algn="l"/>
            <a:r>
              <a:rPr lang="en-US" sz="1800" b="1" i="0" u="none" strike="noStrike" baseline="0" dirty="0">
                <a:latin typeface="AvenirLTStd-Heavy"/>
              </a:rPr>
              <a:t>Explore HT platforms, according to the percentage of samples with protein values above the </a:t>
            </a:r>
            <a:r>
              <a:rPr lang="en-US" sz="1800" b="1" i="0" u="none" strike="noStrike" baseline="0" dirty="0" err="1">
                <a:latin typeface="AvenirLTStd-Heavy"/>
              </a:rPr>
              <a:t>Olink</a:t>
            </a:r>
            <a:r>
              <a:rPr lang="en-US" sz="1800" b="1" i="0" u="none" strike="noStrike" baseline="0" dirty="0">
                <a:latin typeface="AvenirLTStd-Heavy"/>
              </a:rPr>
              <a:t> Explore</a:t>
            </a:r>
          </a:p>
          <a:p>
            <a:pPr algn="l"/>
            <a:r>
              <a:rPr lang="en-US" sz="1800" b="1" i="0" u="none" strike="noStrike" baseline="0" dirty="0">
                <a:latin typeface="AvenirLTStd-Heavy"/>
              </a:rPr>
              <a:t>HT LOD. There were 1841 overlapping </a:t>
            </a:r>
            <a:r>
              <a:rPr lang="en-US" sz="1800" b="1" i="0" u="none" strike="noStrike" baseline="0" dirty="0" err="1">
                <a:latin typeface="AvenirLTStd-Heavy"/>
              </a:rPr>
              <a:t>Olink</a:t>
            </a:r>
            <a:r>
              <a:rPr lang="en-US" sz="1800" b="1" i="0" u="none" strike="noStrike" baseline="0" dirty="0">
                <a:latin typeface="AvenirLTStd-Heavy"/>
              </a:rPr>
              <a:t> proteins with 100% samples with protein values above the</a:t>
            </a:r>
          </a:p>
          <a:p>
            <a:pPr algn="l"/>
            <a:r>
              <a:rPr lang="en-US" sz="1800" b="1" i="0" u="none" strike="noStrike" baseline="0" dirty="0">
                <a:latin typeface="AvenirLTStd-Heavy"/>
              </a:rPr>
              <a:t>LOD, 533 proteins with [80%–100%), 261 proteins with [50%–80%), 407 proteins with [20%–50%), 1399</a:t>
            </a:r>
          </a:p>
          <a:p>
            <a:pPr algn="l"/>
            <a:r>
              <a:rPr lang="en-US" sz="1800" b="1" i="0" u="none" strike="noStrike" baseline="0" dirty="0">
                <a:latin typeface="AvenirLTStd-Heavy"/>
              </a:rPr>
              <a:t>with less than 20% above the LOD; 2 proteins were missing an </a:t>
            </a:r>
            <a:r>
              <a:rPr lang="en-US" sz="1800" b="1" i="0" u="none" strike="noStrike" baseline="0" dirty="0" err="1">
                <a:latin typeface="AvenirLTStd-Heavy"/>
              </a:rPr>
              <a:t>Olink</a:t>
            </a:r>
            <a:r>
              <a:rPr lang="en-US" sz="1800" b="1" i="0" u="none" strike="noStrike" baseline="0" dirty="0">
                <a:latin typeface="AvenirLTStd-Heavy"/>
              </a:rPr>
              <a:t> LOD. There were 4194 overlapping</a:t>
            </a:r>
          </a:p>
          <a:p>
            <a:pPr algn="l"/>
            <a:r>
              <a:rPr lang="en-US" sz="1800" b="1" i="0" u="none" strike="noStrike" baseline="0" dirty="0">
                <a:latin typeface="AvenirLTStd-Heavy"/>
              </a:rPr>
              <a:t>proteins with 100% samples with protein values above the </a:t>
            </a:r>
            <a:r>
              <a:rPr lang="en-US" sz="1800" b="1" i="0" u="none" strike="noStrike" baseline="0" dirty="0" err="1">
                <a:latin typeface="AvenirLTStd-Heavy"/>
              </a:rPr>
              <a:t>SomaScan</a:t>
            </a:r>
            <a:r>
              <a:rPr lang="en-US" sz="1800" b="1" i="0" u="none" strike="noStrike" baseline="0" dirty="0">
                <a:latin typeface="AvenirLTStd-Heavy"/>
              </a:rPr>
              <a:t> LOD, 216 proteins with [80%–</a:t>
            </a:r>
          </a:p>
          <a:p>
            <a:pPr algn="l"/>
            <a:r>
              <a:rPr lang="en-US" sz="1800" b="1" i="0" u="none" strike="noStrike" baseline="0" dirty="0">
                <a:latin typeface="AvenirLTStd-Heavy"/>
              </a:rPr>
              <a:t>100%), 18 proteins with [50%–80%), 8 proteins with [20%–50%), and 7 with [0–20%) above the LOD.</a:t>
            </a:r>
            <a:endParaRPr lang="en-US" dirty="0"/>
          </a:p>
        </p:txBody>
      </p:sp>
      <p:sp>
        <p:nvSpPr>
          <p:cNvPr id="4" name="Slide Number Placeholder 3"/>
          <p:cNvSpPr>
            <a:spLocks noGrp="1"/>
          </p:cNvSpPr>
          <p:nvPr>
            <p:ph type="sldNum" sz="quarter" idx="5"/>
          </p:nvPr>
        </p:nvSpPr>
        <p:spPr/>
        <p:txBody>
          <a:bodyPr/>
          <a:lstStyle/>
          <a:p>
            <a:fld id="{482F9BAE-1172-4B3A-A2E5-E1C1A0BF5473}" type="slidenum">
              <a:rPr lang="en-US" smtClean="0"/>
              <a:t>15</a:t>
            </a:fld>
            <a:endParaRPr lang="en-US"/>
          </a:p>
        </p:txBody>
      </p:sp>
    </p:spTree>
    <p:extLst>
      <p:ext uri="{BB962C8B-B14F-4D97-AF65-F5344CB8AC3E}">
        <p14:creationId xmlns:p14="http://schemas.microsoft.com/office/powerpoint/2010/main" val="1033204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A274B-9184-B2EC-90FD-310EC236D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A45A73-5D29-35A2-1D54-33C3D8F173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091063-580D-A4D6-A4D6-F93928677085}"/>
              </a:ext>
            </a:extLst>
          </p:cNvPr>
          <p:cNvSpPr>
            <a:spLocks noGrp="1"/>
          </p:cNvSpPr>
          <p:nvPr>
            <p:ph type="body" idx="1"/>
          </p:nvPr>
        </p:nvSpPr>
        <p:spPr/>
        <p:txBody>
          <a:bodyPr/>
          <a:lstStyle/>
          <a:p>
            <a:pPr algn="l"/>
            <a:r>
              <a:rPr lang="en-US" sz="1800" b="1" i="0" u="none" strike="noStrike" baseline="0" dirty="0">
                <a:latin typeface="AvenirLTStd-Heavy"/>
              </a:rPr>
              <a:t>Scatterplot of the percentage of participants with protein values above the LOD vs CV (displayed</a:t>
            </a:r>
          </a:p>
          <a:p>
            <a:pPr algn="l"/>
            <a:r>
              <a:rPr lang="en-US" sz="1800" b="1" i="0" u="none" strike="noStrike" baseline="0" dirty="0">
                <a:latin typeface="AvenirLTStd-Heavy"/>
              </a:rPr>
              <a:t>on the log2 scale) on the </a:t>
            </a:r>
            <a:r>
              <a:rPr lang="en-US" sz="1800" b="1" i="0" u="none" strike="noStrike" baseline="0" dirty="0" err="1">
                <a:latin typeface="AvenirLTStd-Heavy"/>
              </a:rPr>
              <a:t>Olink</a:t>
            </a:r>
            <a:r>
              <a:rPr lang="en-US" sz="1800" b="1" i="0" u="none" strike="noStrike" baseline="0" dirty="0">
                <a:latin typeface="AvenirLTStd-Heavy"/>
              </a:rPr>
              <a:t> Explore HT among 102 ARIC participants. Dashed line represents a linear</a:t>
            </a:r>
          </a:p>
          <a:p>
            <a:pPr algn="l"/>
            <a:r>
              <a:rPr lang="en-US" sz="1800" b="1" i="0" u="none" strike="noStrike" baseline="0" dirty="0">
                <a:latin typeface="AvenirLTStd-Heavy"/>
              </a:rPr>
              <a:t>regression of the percentage of participants with protein values above the LOD and the CV for the </a:t>
            </a:r>
            <a:r>
              <a:rPr lang="en-US" sz="1800" b="1" i="0" u="none" strike="noStrike" baseline="0" dirty="0" err="1">
                <a:latin typeface="AvenirLTStd-Heavy"/>
              </a:rPr>
              <a:t>Olink</a:t>
            </a:r>
            <a:endParaRPr lang="en-US" sz="1800" b="1" i="0" u="none" strike="noStrike" baseline="0" dirty="0">
              <a:latin typeface="AvenirLTStd-Heavy"/>
            </a:endParaRPr>
          </a:p>
          <a:p>
            <a:pPr algn="l"/>
            <a:r>
              <a:rPr lang="en-US" sz="1800" b="1" i="0" u="none" strike="noStrike" baseline="0" dirty="0">
                <a:latin typeface="AvenirLTStd-Heavy"/>
              </a:rPr>
              <a:t>Explore HT (log2 transformed).</a:t>
            </a:r>
            <a:endParaRPr lang="en-US" dirty="0"/>
          </a:p>
        </p:txBody>
      </p:sp>
      <p:sp>
        <p:nvSpPr>
          <p:cNvPr id="4" name="Slide Number Placeholder 3">
            <a:extLst>
              <a:ext uri="{FF2B5EF4-FFF2-40B4-BE49-F238E27FC236}">
                <a16:creationId xmlns:a16="http://schemas.microsoft.com/office/drawing/2014/main" id="{C0E28281-8A96-63A6-CB22-DB7FBFDB05F5}"/>
              </a:ext>
            </a:extLst>
          </p:cNvPr>
          <p:cNvSpPr>
            <a:spLocks noGrp="1"/>
          </p:cNvSpPr>
          <p:nvPr>
            <p:ph type="sldNum" sz="quarter" idx="5"/>
          </p:nvPr>
        </p:nvSpPr>
        <p:spPr/>
        <p:txBody>
          <a:bodyPr/>
          <a:lstStyle/>
          <a:p>
            <a:fld id="{482F9BAE-1172-4B3A-A2E5-E1C1A0BF5473}" type="slidenum">
              <a:rPr lang="en-US" smtClean="0"/>
              <a:t>16</a:t>
            </a:fld>
            <a:endParaRPr lang="en-US"/>
          </a:p>
        </p:txBody>
      </p:sp>
    </p:spTree>
    <p:extLst>
      <p:ext uri="{BB962C8B-B14F-4D97-AF65-F5344CB8AC3E}">
        <p14:creationId xmlns:p14="http://schemas.microsoft.com/office/powerpoint/2010/main" val="2780895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F9BAE-1172-4B3A-A2E5-E1C1A0BF54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170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F9BAE-1172-4B3A-A2E5-E1C1A0BF54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790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F9BAE-1172-4B3A-A2E5-E1C1A0BF54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883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54BA7-1D1A-4F3D-9A56-C16CE717D2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CCA2DA-AF9B-4C3D-8C76-3380DC0A03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E7DE56-6BEC-4903-9365-88E45EE31702}"/>
              </a:ext>
            </a:extLst>
          </p:cNvPr>
          <p:cNvSpPr>
            <a:spLocks noGrp="1"/>
          </p:cNvSpPr>
          <p:nvPr>
            <p:ph type="dt" sz="half" idx="10"/>
          </p:nvPr>
        </p:nvSpPr>
        <p:spPr/>
        <p:txBody>
          <a:bodyPr/>
          <a:lstStyle/>
          <a:p>
            <a:fld id="{72F01CB3-0DDE-485C-8F67-B2A70922DFDC}" type="datetimeFigureOut">
              <a:rPr lang="en-US" smtClean="0"/>
              <a:t>5/8/2025</a:t>
            </a:fld>
            <a:endParaRPr lang="en-US"/>
          </a:p>
        </p:txBody>
      </p:sp>
      <p:sp>
        <p:nvSpPr>
          <p:cNvPr id="5" name="Footer Placeholder 4">
            <a:extLst>
              <a:ext uri="{FF2B5EF4-FFF2-40B4-BE49-F238E27FC236}">
                <a16:creationId xmlns:a16="http://schemas.microsoft.com/office/drawing/2014/main" id="{0BCC9E0D-93BE-4827-9D8F-8DE26DAFDB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233D4A-659D-4D71-BF91-DC54D80FCC9E}"/>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920176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E975-EB1A-4F1D-A578-8A966C8008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B047A6-A413-45A3-8D1A-DBC6ADF798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7AE99-4EFA-482F-B917-876D59857DE4}"/>
              </a:ext>
            </a:extLst>
          </p:cNvPr>
          <p:cNvSpPr>
            <a:spLocks noGrp="1"/>
          </p:cNvSpPr>
          <p:nvPr>
            <p:ph type="dt" sz="half" idx="10"/>
          </p:nvPr>
        </p:nvSpPr>
        <p:spPr/>
        <p:txBody>
          <a:bodyPr/>
          <a:lstStyle/>
          <a:p>
            <a:fld id="{72F01CB3-0DDE-485C-8F67-B2A70922DFDC}" type="datetimeFigureOut">
              <a:rPr lang="en-US" smtClean="0"/>
              <a:t>5/8/2025</a:t>
            </a:fld>
            <a:endParaRPr lang="en-US"/>
          </a:p>
        </p:txBody>
      </p:sp>
      <p:sp>
        <p:nvSpPr>
          <p:cNvPr id="5" name="Footer Placeholder 4">
            <a:extLst>
              <a:ext uri="{FF2B5EF4-FFF2-40B4-BE49-F238E27FC236}">
                <a16:creationId xmlns:a16="http://schemas.microsoft.com/office/drawing/2014/main" id="{5A85156F-EE90-4A9F-B5F1-D4ABA2F19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7E61E-98E0-4401-9F80-D09949255C4F}"/>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345674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D73D49-0B00-43B4-83A4-D30F3CA1CA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726BF0-84B5-48D1-B7CB-ED03087B8F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1B47C-1308-431C-BC7B-2296DD0ADFC0}"/>
              </a:ext>
            </a:extLst>
          </p:cNvPr>
          <p:cNvSpPr>
            <a:spLocks noGrp="1"/>
          </p:cNvSpPr>
          <p:nvPr>
            <p:ph type="dt" sz="half" idx="10"/>
          </p:nvPr>
        </p:nvSpPr>
        <p:spPr/>
        <p:txBody>
          <a:bodyPr/>
          <a:lstStyle/>
          <a:p>
            <a:fld id="{72F01CB3-0DDE-485C-8F67-B2A70922DFDC}" type="datetimeFigureOut">
              <a:rPr lang="en-US" smtClean="0"/>
              <a:t>5/8/2025</a:t>
            </a:fld>
            <a:endParaRPr lang="en-US"/>
          </a:p>
        </p:txBody>
      </p:sp>
      <p:sp>
        <p:nvSpPr>
          <p:cNvPr id="5" name="Footer Placeholder 4">
            <a:extLst>
              <a:ext uri="{FF2B5EF4-FFF2-40B4-BE49-F238E27FC236}">
                <a16:creationId xmlns:a16="http://schemas.microsoft.com/office/drawing/2014/main" id="{3FC350EB-5FC4-456B-BF4A-F8F08AD801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4616E-065B-4E71-A2A6-99C68B16B6F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3231489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760E-F76C-4DD5-90C2-EECD82F2F3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02A95E-D196-4B9C-9F50-589D112E56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CF6BE1-19C4-43F4-8669-1C1AE88C011F}"/>
              </a:ext>
            </a:extLst>
          </p:cNvPr>
          <p:cNvSpPr>
            <a:spLocks noGrp="1"/>
          </p:cNvSpPr>
          <p:nvPr>
            <p:ph type="dt" sz="half" idx="10"/>
          </p:nvPr>
        </p:nvSpPr>
        <p:spPr/>
        <p:txBody>
          <a:bodyPr/>
          <a:lstStyle/>
          <a:p>
            <a:fld id="{72F01CB3-0DDE-485C-8F67-B2A70922DFDC}" type="datetimeFigureOut">
              <a:rPr lang="en-US" smtClean="0"/>
              <a:t>5/8/2025</a:t>
            </a:fld>
            <a:endParaRPr lang="en-US"/>
          </a:p>
        </p:txBody>
      </p:sp>
      <p:sp>
        <p:nvSpPr>
          <p:cNvPr id="5" name="Footer Placeholder 4">
            <a:extLst>
              <a:ext uri="{FF2B5EF4-FFF2-40B4-BE49-F238E27FC236}">
                <a16:creationId xmlns:a16="http://schemas.microsoft.com/office/drawing/2014/main" id="{580ADC86-FD4C-49B7-8F8B-BFE5208BB6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B33565-6145-4E3F-98EA-699E06042296}"/>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48364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FA72C-547F-4545-A25E-51484928C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634727-4A3E-4582-AB1E-1CF163E899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EF2F55-17D0-4DB2-8DDD-AD1E9CD89219}"/>
              </a:ext>
            </a:extLst>
          </p:cNvPr>
          <p:cNvSpPr>
            <a:spLocks noGrp="1"/>
          </p:cNvSpPr>
          <p:nvPr>
            <p:ph type="dt" sz="half" idx="10"/>
          </p:nvPr>
        </p:nvSpPr>
        <p:spPr/>
        <p:txBody>
          <a:bodyPr/>
          <a:lstStyle/>
          <a:p>
            <a:fld id="{72F01CB3-0DDE-485C-8F67-B2A70922DFDC}" type="datetimeFigureOut">
              <a:rPr lang="en-US" smtClean="0"/>
              <a:t>5/8/2025</a:t>
            </a:fld>
            <a:endParaRPr lang="en-US"/>
          </a:p>
        </p:txBody>
      </p:sp>
      <p:sp>
        <p:nvSpPr>
          <p:cNvPr id="5" name="Footer Placeholder 4">
            <a:extLst>
              <a:ext uri="{FF2B5EF4-FFF2-40B4-BE49-F238E27FC236}">
                <a16:creationId xmlns:a16="http://schemas.microsoft.com/office/drawing/2014/main" id="{E0961D48-3A07-4B7C-9745-F79B72665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5592EA-72C8-4BA5-8B28-367C15DB08C0}"/>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3368938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6F74F-A6C4-484E-B612-AC843B3216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FD6D3-290D-489A-84EA-0BEA64DB28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202E64-79CF-45CE-A9FC-F4629CD94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5DDEC7-F290-4F7D-9B72-E87AC0E28206}"/>
              </a:ext>
            </a:extLst>
          </p:cNvPr>
          <p:cNvSpPr>
            <a:spLocks noGrp="1"/>
          </p:cNvSpPr>
          <p:nvPr>
            <p:ph type="dt" sz="half" idx="10"/>
          </p:nvPr>
        </p:nvSpPr>
        <p:spPr/>
        <p:txBody>
          <a:bodyPr/>
          <a:lstStyle/>
          <a:p>
            <a:fld id="{72F01CB3-0DDE-485C-8F67-B2A70922DFDC}" type="datetimeFigureOut">
              <a:rPr lang="en-US" smtClean="0"/>
              <a:t>5/8/2025</a:t>
            </a:fld>
            <a:endParaRPr lang="en-US"/>
          </a:p>
        </p:txBody>
      </p:sp>
      <p:sp>
        <p:nvSpPr>
          <p:cNvPr id="6" name="Footer Placeholder 5">
            <a:extLst>
              <a:ext uri="{FF2B5EF4-FFF2-40B4-BE49-F238E27FC236}">
                <a16:creationId xmlns:a16="http://schemas.microsoft.com/office/drawing/2014/main" id="{D24522E1-7096-455A-94F8-26C4BB51F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1CB9F3-31D5-4E8F-9A09-E7980F1E46D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1544869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9779-DE8C-43C5-9E90-0985E48620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B5B3D4-B597-4479-899F-46B772AC06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F485CE-FD3D-4C03-904A-680AED8E5C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47768B-4176-49C4-8E8C-F72E4B2DED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ED3D3C-187C-4642-8EFC-073B527D5A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C2FD66-A119-4123-80ED-319EA7A5332A}"/>
              </a:ext>
            </a:extLst>
          </p:cNvPr>
          <p:cNvSpPr>
            <a:spLocks noGrp="1"/>
          </p:cNvSpPr>
          <p:nvPr>
            <p:ph type="dt" sz="half" idx="10"/>
          </p:nvPr>
        </p:nvSpPr>
        <p:spPr/>
        <p:txBody>
          <a:bodyPr/>
          <a:lstStyle/>
          <a:p>
            <a:fld id="{72F01CB3-0DDE-485C-8F67-B2A70922DFDC}" type="datetimeFigureOut">
              <a:rPr lang="en-US" smtClean="0"/>
              <a:t>5/8/2025</a:t>
            </a:fld>
            <a:endParaRPr lang="en-US"/>
          </a:p>
        </p:txBody>
      </p:sp>
      <p:sp>
        <p:nvSpPr>
          <p:cNvPr id="8" name="Footer Placeholder 7">
            <a:extLst>
              <a:ext uri="{FF2B5EF4-FFF2-40B4-BE49-F238E27FC236}">
                <a16:creationId xmlns:a16="http://schemas.microsoft.com/office/drawing/2014/main" id="{21AD94E2-A228-45DC-879F-2D1604DB7C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9668DF-E017-4414-A929-E98AAD683E03}"/>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851061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150C-C5E8-499A-8052-293933558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EFD93A-471F-4A47-8603-B6935858D0B9}"/>
              </a:ext>
            </a:extLst>
          </p:cNvPr>
          <p:cNvSpPr>
            <a:spLocks noGrp="1"/>
          </p:cNvSpPr>
          <p:nvPr>
            <p:ph type="dt" sz="half" idx="10"/>
          </p:nvPr>
        </p:nvSpPr>
        <p:spPr/>
        <p:txBody>
          <a:bodyPr/>
          <a:lstStyle/>
          <a:p>
            <a:fld id="{72F01CB3-0DDE-485C-8F67-B2A70922DFDC}" type="datetimeFigureOut">
              <a:rPr lang="en-US" smtClean="0"/>
              <a:t>5/8/2025</a:t>
            </a:fld>
            <a:endParaRPr lang="en-US"/>
          </a:p>
        </p:txBody>
      </p:sp>
      <p:sp>
        <p:nvSpPr>
          <p:cNvPr id="4" name="Footer Placeholder 3">
            <a:extLst>
              <a:ext uri="{FF2B5EF4-FFF2-40B4-BE49-F238E27FC236}">
                <a16:creationId xmlns:a16="http://schemas.microsoft.com/office/drawing/2014/main" id="{56C91652-7418-4A3A-B91A-00B0FACAD6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E1A131-9F4B-490C-9343-B34104EB3BC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148094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5423CA-09CA-4354-A728-36C0A10C973F}"/>
              </a:ext>
            </a:extLst>
          </p:cNvPr>
          <p:cNvSpPr>
            <a:spLocks noGrp="1"/>
          </p:cNvSpPr>
          <p:nvPr>
            <p:ph type="dt" sz="half" idx="10"/>
          </p:nvPr>
        </p:nvSpPr>
        <p:spPr/>
        <p:txBody>
          <a:bodyPr/>
          <a:lstStyle/>
          <a:p>
            <a:fld id="{72F01CB3-0DDE-485C-8F67-B2A70922DFDC}" type="datetimeFigureOut">
              <a:rPr lang="en-US" smtClean="0"/>
              <a:t>5/8/2025</a:t>
            </a:fld>
            <a:endParaRPr lang="en-US"/>
          </a:p>
        </p:txBody>
      </p:sp>
      <p:sp>
        <p:nvSpPr>
          <p:cNvPr id="3" name="Footer Placeholder 2">
            <a:extLst>
              <a:ext uri="{FF2B5EF4-FFF2-40B4-BE49-F238E27FC236}">
                <a16:creationId xmlns:a16="http://schemas.microsoft.com/office/drawing/2014/main" id="{2714C7A6-B7A9-4CA4-9096-DA395562C2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5CC23-4F21-46EE-95D0-FF16A452AA6B}"/>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062005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E5D11-4247-4C7E-A2AB-E57CE689B8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4F3BF0-AE07-46FB-A7DD-25970B2D75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4A7453-1AB0-4DCD-ABD5-9DD789A4C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57574C-DB03-44DF-AAB7-C057400A5753}"/>
              </a:ext>
            </a:extLst>
          </p:cNvPr>
          <p:cNvSpPr>
            <a:spLocks noGrp="1"/>
          </p:cNvSpPr>
          <p:nvPr>
            <p:ph type="dt" sz="half" idx="10"/>
          </p:nvPr>
        </p:nvSpPr>
        <p:spPr/>
        <p:txBody>
          <a:bodyPr/>
          <a:lstStyle/>
          <a:p>
            <a:fld id="{72F01CB3-0DDE-485C-8F67-B2A70922DFDC}" type="datetimeFigureOut">
              <a:rPr lang="en-US" smtClean="0"/>
              <a:t>5/8/2025</a:t>
            </a:fld>
            <a:endParaRPr lang="en-US"/>
          </a:p>
        </p:txBody>
      </p:sp>
      <p:sp>
        <p:nvSpPr>
          <p:cNvPr id="6" name="Footer Placeholder 5">
            <a:extLst>
              <a:ext uri="{FF2B5EF4-FFF2-40B4-BE49-F238E27FC236}">
                <a16:creationId xmlns:a16="http://schemas.microsoft.com/office/drawing/2014/main" id="{A9EF6C5D-1466-4EAE-A395-027B45C520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73904-C664-450D-93A9-0217BB00149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1975936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B0574-9A82-4835-A6A8-D22FCA2C36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43085E-F164-4B0D-8A5D-A723FEBECF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F08993-A26F-47AD-B933-D91F64654C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3559E3-15E2-48EE-A48B-FFC353B22E41}"/>
              </a:ext>
            </a:extLst>
          </p:cNvPr>
          <p:cNvSpPr>
            <a:spLocks noGrp="1"/>
          </p:cNvSpPr>
          <p:nvPr>
            <p:ph type="dt" sz="half" idx="10"/>
          </p:nvPr>
        </p:nvSpPr>
        <p:spPr/>
        <p:txBody>
          <a:bodyPr/>
          <a:lstStyle/>
          <a:p>
            <a:fld id="{72F01CB3-0DDE-485C-8F67-B2A70922DFDC}" type="datetimeFigureOut">
              <a:rPr lang="en-US" smtClean="0"/>
              <a:t>5/8/2025</a:t>
            </a:fld>
            <a:endParaRPr lang="en-US"/>
          </a:p>
        </p:txBody>
      </p:sp>
      <p:sp>
        <p:nvSpPr>
          <p:cNvPr id="6" name="Footer Placeholder 5">
            <a:extLst>
              <a:ext uri="{FF2B5EF4-FFF2-40B4-BE49-F238E27FC236}">
                <a16:creationId xmlns:a16="http://schemas.microsoft.com/office/drawing/2014/main" id="{C32E5B0D-127E-46D1-8166-8F1F2C8A8C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C8C895-9A5C-4AE1-A3EB-EDEB10153FA8}"/>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203550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CC1B6B-6537-4B40-9B64-EED5B80B0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730274-B91C-46BE-81AA-CBE12F57B7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ADF29-D4F7-432A-9A88-E80EF6E56C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F01CB3-0DDE-485C-8F67-B2A70922DFDC}" type="datetimeFigureOut">
              <a:rPr lang="en-US" smtClean="0"/>
              <a:t>5/8/2025</a:t>
            </a:fld>
            <a:endParaRPr lang="en-US"/>
          </a:p>
        </p:txBody>
      </p:sp>
      <p:sp>
        <p:nvSpPr>
          <p:cNvPr id="5" name="Footer Placeholder 4">
            <a:extLst>
              <a:ext uri="{FF2B5EF4-FFF2-40B4-BE49-F238E27FC236}">
                <a16:creationId xmlns:a16="http://schemas.microsoft.com/office/drawing/2014/main" id="{9BF1E97E-9640-4497-9A3C-A88DFEC44F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09FD72-8E33-4938-9F02-0B399D5D1D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582391-17F6-4ED7-B2A3-B71ECA806950}" type="slidenum">
              <a:rPr lang="en-US" smtClean="0"/>
              <a:t>‹#›</a:t>
            </a:fld>
            <a:endParaRPr lang="en-US"/>
          </a:p>
        </p:txBody>
      </p:sp>
    </p:spTree>
    <p:extLst>
      <p:ext uri="{BB962C8B-B14F-4D97-AF65-F5344CB8AC3E}">
        <p14:creationId xmlns:p14="http://schemas.microsoft.com/office/powerpoint/2010/main" val="3018110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a:t>Click to edit Master text styles</a:t>
            </a:r>
          </a:p>
          <a:p>
            <a:pPr lvl="1"/>
            <a:r>
              <a:rPr lang="en-US"/>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sz="1800">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a:t>Click to edit Master title style</a:t>
            </a:r>
          </a:p>
        </p:txBody>
      </p:sp>
    </p:spTree>
    <p:extLst>
      <p:ext uri="{BB962C8B-B14F-4D97-AF65-F5344CB8AC3E}">
        <p14:creationId xmlns:p14="http://schemas.microsoft.com/office/powerpoint/2010/main" val="1250291411"/>
      </p:ext>
    </p:extLst>
  </p:cSld>
  <p:clrMap bg1="lt1" tx1="dk1" bg2="lt2" tx2="dk2" accent1="accent1" accent2="accent2" accent3="accent3" accent4="accent4" accent5="accent5" accent6="accent6" hlink="hlink" folHlink="folHlink"/>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6.xml"/><Relationship Id="rId1" Type="http://schemas.openxmlformats.org/officeDocument/2006/relationships/tags" Target="../tags/tag4.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016/j.biotechadv.2015.02.008" TargetMode="External"/><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6.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slideLayout" Target="../slideLayouts/slideLayout6.xml"/><Relationship Id="rId1" Type="http://schemas.openxmlformats.org/officeDocument/2006/relationships/tags" Target="../tags/tag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16/j.biotechadv.2015.02.008"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017F6-193C-7C4B-1B10-5907FC90F37E}"/>
              </a:ext>
            </a:extLst>
          </p:cNvPr>
          <p:cNvSpPr>
            <a:spLocks noGrp="1"/>
          </p:cNvSpPr>
          <p:nvPr>
            <p:ph type="title"/>
          </p:nvPr>
        </p:nvSpPr>
        <p:spPr>
          <a:xfrm>
            <a:off x="838200" y="78523"/>
            <a:ext cx="10515600" cy="995102"/>
          </a:xfrm>
        </p:spPr>
        <p:txBody>
          <a:bodyPr/>
          <a:lstStyle/>
          <a:p>
            <a:r>
              <a:rPr lang="en-US" dirty="0"/>
              <a:t>Principle of Multiplex </a:t>
            </a:r>
            <a:r>
              <a:rPr lang="en-US" dirty="0" err="1"/>
              <a:t>SOMAmer</a:t>
            </a:r>
            <a:r>
              <a:rPr lang="en-US" dirty="0"/>
              <a:t> Affinity Assay</a:t>
            </a:r>
          </a:p>
        </p:txBody>
      </p:sp>
      <p:pic>
        <p:nvPicPr>
          <p:cNvPr id="5" name="Picture 4" descr="A picture containing text, queen&#10;&#10;Description automatically generated">
            <a:extLst>
              <a:ext uri="{FF2B5EF4-FFF2-40B4-BE49-F238E27FC236}">
                <a16:creationId xmlns:a16="http://schemas.microsoft.com/office/drawing/2014/main" id="{BD3BD551-3A42-F5FF-E30A-C9B223555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619" y="1117928"/>
            <a:ext cx="3724703" cy="5661549"/>
          </a:xfrm>
          <a:prstGeom prst="rect">
            <a:avLst/>
          </a:prstGeom>
        </p:spPr>
      </p:pic>
      <p:sp>
        <p:nvSpPr>
          <p:cNvPr id="6" name="TextBox 5">
            <a:extLst>
              <a:ext uri="{FF2B5EF4-FFF2-40B4-BE49-F238E27FC236}">
                <a16:creationId xmlns:a16="http://schemas.microsoft.com/office/drawing/2014/main" id="{C29B28D0-9DC8-3B7A-F9A1-9670D2CD3D41}"/>
              </a:ext>
            </a:extLst>
          </p:cNvPr>
          <p:cNvSpPr txBox="1"/>
          <p:nvPr/>
        </p:nvSpPr>
        <p:spPr>
          <a:xfrm>
            <a:off x="6532536" y="1312299"/>
            <a:ext cx="4014061" cy="5170646"/>
          </a:xfrm>
          <a:prstGeom prst="rect">
            <a:avLst/>
          </a:prstGeom>
          <a:noFill/>
        </p:spPr>
        <p:txBody>
          <a:bodyPr wrap="square" rtlCol="0">
            <a:spAutoFit/>
          </a:bodyPr>
          <a:lstStyle/>
          <a:p>
            <a:pPr marL="228600" indent="-228600">
              <a:buFont typeface="+mj-lt"/>
              <a:buAutoNum type="alphaUcPeriod"/>
            </a:pPr>
            <a:r>
              <a:rPr lang="en-US" sz="1100" b="0" i="0" dirty="0">
                <a:solidFill>
                  <a:srgbClr val="111111"/>
                </a:solidFill>
                <a:effectLst/>
                <a:latin typeface="Roboto" panose="020B0604020202020204" pitchFamily="2" charset="0"/>
              </a:rPr>
              <a:t>Binding.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and samples are mixed in 96-well microwell plates and allowed to bind. Cognate and non-cognate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-target protein complexes form. </a:t>
            </a:r>
          </a:p>
          <a:p>
            <a:pPr marL="228600" indent="-228600">
              <a:buFont typeface="+mj-lt"/>
              <a:buAutoNum type="alphaUcPeriod"/>
            </a:pP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-protein binding: DNA-based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 molecules (gold, blue, and green) have unique shapes selected to bind to a specific protein.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contain biotin (B), a photo-cleavable linker (L) and a fluorescent tag at the 5′ end. Most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(gold and green) bind to cognate proteins (red), but some (blue) form non-cognate complexes. </a:t>
            </a:r>
            <a:endParaRPr lang="en-US" sz="1100" dirty="0">
              <a:solidFill>
                <a:srgbClr val="111111"/>
              </a:solidFill>
              <a:latin typeface="Roboto" panose="020B0604020202020204" pitchFamily="2" charset="0"/>
            </a:endParaRPr>
          </a:p>
          <a:p>
            <a:pPr marL="228600" indent="-228600">
              <a:buFont typeface="+mj-lt"/>
              <a:buAutoNum type="alphaUcPeriod"/>
            </a:pPr>
            <a:r>
              <a:rPr lang="en-US" sz="1100" b="0" i="0" dirty="0">
                <a:solidFill>
                  <a:srgbClr val="111111"/>
                </a:solidFill>
                <a:effectLst/>
                <a:latin typeface="Roboto" panose="020B0604020202020204" pitchFamily="2" charset="0"/>
              </a:rPr>
              <a:t>Catch-1.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captured onto a bead coated with streptavidin (SA) which binds biotin. Un-complexed proteins are washed away. </a:t>
            </a:r>
          </a:p>
          <a:p>
            <a:pPr marL="228600" indent="-228600">
              <a:buFont typeface="+mj-lt"/>
              <a:buAutoNum type="alphaUcPeriod"/>
            </a:pPr>
            <a:r>
              <a:rPr lang="en-US" sz="1100" b="0" i="0" dirty="0">
                <a:solidFill>
                  <a:srgbClr val="111111"/>
                </a:solidFill>
                <a:effectLst/>
                <a:latin typeface="Roboto" panose="020B0604020202020204" pitchFamily="2" charset="0"/>
              </a:rPr>
              <a:t>Proteins are tagged with NHS-biotin.</a:t>
            </a:r>
          </a:p>
          <a:p>
            <a:pPr marL="228600" indent="-228600">
              <a:buFont typeface="+mj-lt"/>
              <a:buAutoNum type="alphaUcPeriod"/>
            </a:pPr>
            <a:r>
              <a:rPr lang="en-US" sz="1100" b="0" i="0" dirty="0">
                <a:solidFill>
                  <a:srgbClr val="111111"/>
                </a:solidFill>
                <a:effectLst/>
                <a:latin typeface="Roboto" panose="020B0604020202020204" pitchFamily="2" charset="0"/>
              </a:rPr>
              <a:t>Photocleavage and kinetic challenge. UV light (</a:t>
            </a:r>
            <a:r>
              <a:rPr lang="en-US" sz="1100" b="0" i="0" dirty="0" err="1">
                <a:solidFill>
                  <a:srgbClr val="111111"/>
                </a:solidFill>
                <a:effectLst/>
                <a:latin typeface="Roboto" panose="020B0604020202020204" pitchFamily="2" charset="0"/>
              </a:rPr>
              <a:t>hν</a:t>
            </a:r>
            <a:r>
              <a:rPr lang="en-US" sz="1100" b="0" i="0" dirty="0">
                <a:solidFill>
                  <a:srgbClr val="111111"/>
                </a:solidFill>
                <a:effectLst/>
                <a:latin typeface="Roboto" panose="020B0604020202020204" pitchFamily="2" charset="0"/>
              </a:rPr>
              <a:t>) cleaves the linker and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released from beads, leaving biotin on bead. Samples are challenged with anionic competitor (dextran sulfate). Non-cognate complexes (blue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 preferentially dissociate.</a:t>
            </a:r>
          </a:p>
          <a:p>
            <a:pPr marL="228600" indent="-228600">
              <a:buFont typeface="+mj-lt"/>
              <a:buAutoNum type="alphaUcPeriod"/>
            </a:pPr>
            <a:r>
              <a:rPr lang="en-US" sz="1100" b="0" i="0" dirty="0">
                <a:solidFill>
                  <a:srgbClr val="111111"/>
                </a:solidFill>
                <a:effectLst/>
                <a:latin typeface="Roboto" panose="020B0604020202020204" pitchFamily="2" charset="0"/>
              </a:rPr>
              <a:t>Catch-2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-protein complexes are captured onto new avidin coated beads by protein biotin tag. Free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washed away. </a:t>
            </a:r>
            <a:endParaRPr lang="en-US" sz="1100" dirty="0">
              <a:solidFill>
                <a:srgbClr val="111111"/>
              </a:solidFill>
              <a:latin typeface="Roboto" panose="020B0604020202020204" pitchFamily="2" charset="0"/>
            </a:endParaRPr>
          </a:p>
          <a:p>
            <a:pPr marL="228600" indent="-228600">
              <a:buFont typeface="+mj-lt"/>
              <a:buAutoNum type="alphaUcPeriod"/>
            </a:pP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released from complexes into solution at high </a:t>
            </a:r>
            <a:r>
              <a:rPr lang="en-US" sz="1100" b="0" i="0" dirty="0" err="1">
                <a:solidFill>
                  <a:srgbClr val="111111"/>
                </a:solidFill>
                <a:effectLst/>
                <a:latin typeface="Roboto" panose="020B0604020202020204" pitchFamily="2" charset="0"/>
              </a:rPr>
              <a:t>pH.</a:t>
            </a:r>
            <a:r>
              <a:rPr lang="en-US" sz="1100" b="0" i="0" dirty="0">
                <a:solidFill>
                  <a:srgbClr val="111111"/>
                </a:solidFill>
                <a:effectLst/>
                <a:latin typeface="Roboto" panose="020B0604020202020204" pitchFamily="2" charset="0"/>
              </a:rPr>
              <a:t> </a:t>
            </a:r>
            <a:endParaRPr lang="en-US" sz="1100" dirty="0">
              <a:solidFill>
                <a:srgbClr val="111111"/>
              </a:solidFill>
              <a:latin typeface="Roboto" panose="020B0604020202020204" pitchFamily="2" charset="0"/>
            </a:endParaRPr>
          </a:p>
          <a:p>
            <a:pPr marL="228600" indent="-228600">
              <a:buFont typeface="+mj-lt"/>
              <a:buAutoNum type="alphaUcPeriod"/>
            </a:pPr>
            <a:r>
              <a:rPr lang="en-US" sz="1100" b="0" i="0" dirty="0">
                <a:solidFill>
                  <a:srgbClr val="111111"/>
                </a:solidFill>
                <a:effectLst/>
                <a:latin typeface="Roboto" panose="020B0604020202020204" pitchFamily="2" charset="0"/>
              </a:rPr>
              <a:t>Remaining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quantified by hybridization to microarray containing single-stranded DNA probes complementary to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 DNA sequence, which form a double-stranded helix. Hybridized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detected by fluorescent tags when the array is scanned.</a:t>
            </a:r>
          </a:p>
          <a:p>
            <a:endParaRPr lang="en-US" sz="1100" dirty="0"/>
          </a:p>
        </p:txBody>
      </p:sp>
    </p:spTree>
    <p:extLst>
      <p:ext uri="{BB962C8B-B14F-4D97-AF65-F5344CB8AC3E}">
        <p14:creationId xmlns:p14="http://schemas.microsoft.com/office/powerpoint/2010/main" val="1993746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0C82B4-8EDD-3E3D-F2B8-AC5D89887CFF}"/>
              </a:ext>
            </a:extLst>
          </p:cNvPr>
          <p:cNvSpPr>
            <a:spLocks noGrp="1"/>
          </p:cNvSpPr>
          <p:nvPr>
            <p:ph type="title"/>
          </p:nvPr>
        </p:nvSpPr>
        <p:spPr/>
        <p:txBody>
          <a:bodyPr>
            <a:noAutofit/>
          </a:bodyPr>
          <a:lstStyle/>
          <a:p>
            <a:r>
              <a:rPr lang="en-US" sz="3600" dirty="0" err="1"/>
              <a:t>Pietzner</a:t>
            </a:r>
            <a:r>
              <a:rPr lang="en-US" sz="3600" dirty="0"/>
              <a:t> et al. Synergistic insights into human health from aptamer- and antibody-based proteomic profiling</a:t>
            </a:r>
          </a:p>
        </p:txBody>
      </p:sp>
      <p:sp>
        <p:nvSpPr>
          <p:cNvPr id="6" name="Content Placeholder 5">
            <a:extLst>
              <a:ext uri="{FF2B5EF4-FFF2-40B4-BE49-F238E27FC236}">
                <a16:creationId xmlns:a16="http://schemas.microsoft.com/office/drawing/2014/main" id="{4429104F-8A51-EC6E-19B0-BC58535B00F9}"/>
              </a:ext>
            </a:extLst>
          </p:cNvPr>
          <p:cNvSpPr>
            <a:spLocks noGrp="1"/>
          </p:cNvSpPr>
          <p:nvPr>
            <p:ph idx="1"/>
          </p:nvPr>
        </p:nvSpPr>
        <p:spPr>
          <a:xfrm>
            <a:off x="6588369" y="1975159"/>
            <a:ext cx="4923694" cy="4351338"/>
          </a:xfrm>
        </p:spPr>
        <p:txBody>
          <a:bodyPr>
            <a:normAutofit fontScale="92500" lnSpcReduction="10000"/>
          </a:bodyPr>
          <a:lstStyle/>
          <a:p>
            <a:r>
              <a:rPr lang="en-US" sz="2000" dirty="0"/>
              <a:t> Only 1/3 of the measurements are corroborated with </a:t>
            </a:r>
            <a:r>
              <a:rPr lang="en-US" sz="2000" dirty="0" err="1"/>
              <a:t>Olink</a:t>
            </a:r>
            <a:r>
              <a:rPr lang="en-US" sz="2000" dirty="0"/>
              <a:t>.</a:t>
            </a:r>
          </a:p>
          <a:p>
            <a:r>
              <a:rPr lang="en-US" sz="2000" dirty="0"/>
              <a:t>“A common pattern among results not shared between both assays related to the reliance of the </a:t>
            </a:r>
            <a:r>
              <a:rPr lang="en-US" sz="2000" dirty="0" err="1"/>
              <a:t>SomaScan</a:t>
            </a:r>
            <a:r>
              <a:rPr lang="en-US" sz="2000" dirty="0"/>
              <a:t> assay to a conserved protein structure to enable aptamer binding”</a:t>
            </a:r>
          </a:p>
          <a:p>
            <a:r>
              <a:rPr lang="en-US" sz="2000" dirty="0"/>
              <a:t>“the lack of full technical details of the assays that are not in the public domain as they are commercially sensitive and general methodological differences between the assays did not permit a more rigorous assessment of non-biological factors. This includes the similarity of synthetic peptides used to select binding reagents or a measure of binding affinity for antibodies, which might likely yield additional insights into possible differences.”</a:t>
            </a:r>
          </a:p>
        </p:txBody>
      </p:sp>
      <p:pic>
        <p:nvPicPr>
          <p:cNvPr id="5" name="Picture 4">
            <a:extLst>
              <a:ext uri="{FF2B5EF4-FFF2-40B4-BE49-F238E27FC236}">
                <a16:creationId xmlns:a16="http://schemas.microsoft.com/office/drawing/2014/main" id="{91478DD1-A1CA-EE4F-11D9-FACFD6B4D8D4}"/>
              </a:ext>
            </a:extLst>
          </p:cNvPr>
          <p:cNvPicPr>
            <a:picLocks noChangeAspect="1"/>
          </p:cNvPicPr>
          <p:nvPr/>
        </p:nvPicPr>
        <p:blipFill>
          <a:blip r:embed="rId2"/>
          <a:stretch>
            <a:fillRect/>
          </a:stretch>
        </p:blipFill>
        <p:spPr>
          <a:xfrm>
            <a:off x="498231" y="1975159"/>
            <a:ext cx="5717451" cy="4310129"/>
          </a:xfrm>
          <a:prstGeom prst="rect">
            <a:avLst/>
          </a:prstGeom>
        </p:spPr>
      </p:pic>
    </p:spTree>
    <p:extLst>
      <p:ext uri="{BB962C8B-B14F-4D97-AF65-F5344CB8AC3E}">
        <p14:creationId xmlns:p14="http://schemas.microsoft.com/office/powerpoint/2010/main" val="882625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6F806E-3D8A-1331-BFF8-AA78F03B1631}"/>
              </a:ext>
            </a:extLst>
          </p:cNvPr>
          <p:cNvPicPr>
            <a:picLocks noChangeAspect="1"/>
          </p:cNvPicPr>
          <p:nvPr/>
        </p:nvPicPr>
        <p:blipFill rotWithShape="1">
          <a:blip r:embed="rId2"/>
          <a:srcRect l="46386"/>
          <a:stretch/>
        </p:blipFill>
        <p:spPr>
          <a:xfrm>
            <a:off x="2693503" y="317815"/>
            <a:ext cx="7007088" cy="6426970"/>
          </a:xfrm>
          <a:prstGeom prst="rect">
            <a:avLst/>
          </a:prstGeom>
        </p:spPr>
      </p:pic>
    </p:spTree>
    <p:extLst>
      <p:ext uri="{BB962C8B-B14F-4D97-AF65-F5344CB8AC3E}">
        <p14:creationId xmlns:p14="http://schemas.microsoft.com/office/powerpoint/2010/main" val="388533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7B41-43E7-744A-844A-0846EC27690B}"/>
              </a:ext>
            </a:extLst>
          </p:cNvPr>
          <p:cNvSpPr>
            <a:spLocks noGrp="1"/>
          </p:cNvSpPr>
          <p:nvPr>
            <p:ph type="title"/>
          </p:nvPr>
        </p:nvSpPr>
        <p:spPr>
          <a:xfrm>
            <a:off x="838200" y="88034"/>
            <a:ext cx="10515600" cy="1325563"/>
          </a:xfrm>
        </p:spPr>
        <p:txBody>
          <a:bodyPr/>
          <a:lstStyle/>
          <a:p>
            <a:r>
              <a:rPr lang="en-US" dirty="0" err="1"/>
              <a:t>Olink</a:t>
            </a:r>
            <a:r>
              <a:rPr lang="en-US" dirty="0"/>
              <a:t> is a Proximity Extension Sandwich Assay</a:t>
            </a:r>
          </a:p>
        </p:txBody>
      </p:sp>
      <p:pic>
        <p:nvPicPr>
          <p:cNvPr id="6146" name="Picture 2">
            <a:extLst>
              <a:ext uri="{FF2B5EF4-FFF2-40B4-BE49-F238E27FC236}">
                <a16:creationId xmlns:a16="http://schemas.microsoft.com/office/drawing/2014/main" id="{471ED2E8-6B91-57A5-03ED-3118CBC3B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0339" y="1752600"/>
            <a:ext cx="51054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800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23C1-B823-AD13-5D01-7311A9964884}"/>
              </a:ext>
            </a:extLst>
          </p:cNvPr>
          <p:cNvSpPr>
            <a:spLocks noGrp="1"/>
          </p:cNvSpPr>
          <p:nvPr>
            <p:ph type="title"/>
          </p:nvPr>
        </p:nvSpPr>
        <p:spPr/>
        <p:txBody>
          <a:bodyPr/>
          <a:lstStyle/>
          <a:p>
            <a:endParaRPr lang="en-US"/>
          </a:p>
        </p:txBody>
      </p:sp>
      <p:pic>
        <p:nvPicPr>
          <p:cNvPr id="7170" name="Picture 2">
            <a:extLst>
              <a:ext uri="{FF2B5EF4-FFF2-40B4-BE49-F238E27FC236}">
                <a16:creationId xmlns:a16="http://schemas.microsoft.com/office/drawing/2014/main" id="{E3D2891F-F3EA-03C5-29BB-70B52EAD9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9813"/>
            <a:ext cx="12192000" cy="477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682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C9EF-30E7-C066-CD00-12664746F8E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3065310-FB3D-50C6-5F7F-24137CB980F3}"/>
              </a:ext>
            </a:extLst>
          </p:cNvPr>
          <p:cNvPicPr>
            <a:picLocks noChangeAspect="1"/>
          </p:cNvPicPr>
          <p:nvPr/>
        </p:nvPicPr>
        <p:blipFill>
          <a:blip r:embed="rId2"/>
          <a:stretch>
            <a:fillRect/>
          </a:stretch>
        </p:blipFill>
        <p:spPr>
          <a:xfrm>
            <a:off x="1095375" y="1882714"/>
            <a:ext cx="9795091" cy="2737299"/>
          </a:xfrm>
          <a:prstGeom prst="rect">
            <a:avLst/>
          </a:prstGeom>
        </p:spPr>
      </p:pic>
    </p:spTree>
    <p:extLst>
      <p:ext uri="{BB962C8B-B14F-4D97-AF65-F5344CB8AC3E}">
        <p14:creationId xmlns:p14="http://schemas.microsoft.com/office/powerpoint/2010/main" val="3153863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82C0-2FBD-ADEC-7DF0-44D9CD527376}"/>
              </a:ext>
            </a:extLst>
          </p:cNvPr>
          <p:cNvSpPr>
            <a:spLocks noGrp="1"/>
          </p:cNvSpPr>
          <p:nvPr>
            <p:ph type="title"/>
          </p:nvPr>
        </p:nvSpPr>
        <p:spPr>
          <a:xfrm>
            <a:off x="543790" y="-87456"/>
            <a:ext cx="11537373" cy="974147"/>
          </a:xfrm>
        </p:spPr>
        <p:txBody>
          <a:bodyPr>
            <a:noAutofit/>
          </a:bodyPr>
          <a:lstStyle/>
          <a:p>
            <a:r>
              <a:rPr lang="en-US" sz="3200" dirty="0"/>
              <a:t>Comparison of Precision and Accuracy Between </a:t>
            </a:r>
            <a:r>
              <a:rPr lang="en-US" sz="3200" dirty="0" err="1"/>
              <a:t>Olink</a:t>
            </a:r>
            <a:r>
              <a:rPr lang="en-US" sz="3200" dirty="0"/>
              <a:t> and </a:t>
            </a:r>
            <a:r>
              <a:rPr lang="en-US" sz="3200" dirty="0" err="1"/>
              <a:t>SomaScan</a:t>
            </a:r>
            <a:endParaRPr lang="en-US" sz="3200" dirty="0"/>
          </a:p>
        </p:txBody>
      </p:sp>
      <p:pic>
        <p:nvPicPr>
          <p:cNvPr id="4" name="Picture 3">
            <a:extLst>
              <a:ext uri="{FF2B5EF4-FFF2-40B4-BE49-F238E27FC236}">
                <a16:creationId xmlns:a16="http://schemas.microsoft.com/office/drawing/2014/main" id="{5F4F3189-628A-8018-7525-F52531DD4504}"/>
              </a:ext>
            </a:extLst>
          </p:cNvPr>
          <p:cNvPicPr>
            <a:picLocks noChangeAspect="1"/>
          </p:cNvPicPr>
          <p:nvPr/>
        </p:nvPicPr>
        <p:blipFill>
          <a:blip r:embed="rId3"/>
          <a:stretch>
            <a:fillRect/>
          </a:stretch>
        </p:blipFill>
        <p:spPr>
          <a:xfrm>
            <a:off x="1987051" y="710428"/>
            <a:ext cx="8399890" cy="3716128"/>
          </a:xfrm>
          <a:prstGeom prst="rect">
            <a:avLst/>
          </a:prstGeom>
        </p:spPr>
      </p:pic>
      <p:sp>
        <p:nvSpPr>
          <p:cNvPr id="5" name="TextBox 4">
            <a:extLst>
              <a:ext uri="{FF2B5EF4-FFF2-40B4-BE49-F238E27FC236}">
                <a16:creationId xmlns:a16="http://schemas.microsoft.com/office/drawing/2014/main" id="{A414F4B0-BE4D-131F-AF71-8E368AF0002B}"/>
              </a:ext>
            </a:extLst>
          </p:cNvPr>
          <p:cNvSpPr txBox="1"/>
          <p:nvPr/>
        </p:nvSpPr>
        <p:spPr>
          <a:xfrm>
            <a:off x="6742545" y="6567055"/>
            <a:ext cx="3644396" cy="369332"/>
          </a:xfrm>
          <a:prstGeom prst="rect">
            <a:avLst/>
          </a:prstGeom>
          <a:noFill/>
        </p:spPr>
        <p:txBody>
          <a:bodyPr wrap="none" rtlCol="0">
            <a:spAutoFit/>
          </a:bodyPr>
          <a:lstStyle/>
          <a:p>
            <a:r>
              <a:rPr lang="en-US" dirty="0"/>
              <a:t>Rooney et al, Clinical Chemistry 2025</a:t>
            </a:r>
          </a:p>
        </p:txBody>
      </p:sp>
      <p:sp>
        <p:nvSpPr>
          <p:cNvPr id="6" name="TextBox 5">
            <a:extLst>
              <a:ext uri="{FF2B5EF4-FFF2-40B4-BE49-F238E27FC236}">
                <a16:creationId xmlns:a16="http://schemas.microsoft.com/office/drawing/2014/main" id="{EAF8CC63-9C05-D21C-8282-07959C6BEBB2}"/>
              </a:ext>
            </a:extLst>
          </p:cNvPr>
          <p:cNvSpPr txBox="1"/>
          <p:nvPr/>
        </p:nvSpPr>
        <p:spPr>
          <a:xfrm>
            <a:off x="637308" y="4658840"/>
            <a:ext cx="11176000" cy="1815882"/>
          </a:xfrm>
          <a:prstGeom prst="rect">
            <a:avLst/>
          </a:prstGeom>
          <a:noFill/>
        </p:spPr>
        <p:txBody>
          <a:bodyPr wrap="square" rtlCol="0">
            <a:spAutoFit/>
          </a:bodyPr>
          <a:lstStyle/>
          <a:p>
            <a:pPr algn="l"/>
            <a:r>
              <a:rPr lang="en-US" sz="1400" b="1" i="0" u="none" strike="noStrike" baseline="0" dirty="0">
                <a:latin typeface="AvenirLTStd-Heavy"/>
              </a:rPr>
              <a:t>Fig. 1. (A and B), Summary of within-platform precision and between-platform correlations among 102 ARIC Study participants (2011–2013). (A), Precision of proteins measured in duplicate on the </a:t>
            </a:r>
            <a:r>
              <a:rPr lang="en-US" sz="1400" b="1" i="0" u="none" strike="noStrike" baseline="0" dirty="0" err="1">
                <a:latin typeface="AvenirLTStd-Heavy"/>
              </a:rPr>
              <a:t>SomaScan</a:t>
            </a:r>
            <a:r>
              <a:rPr lang="en-US" sz="1400" b="1" i="0" u="none" strike="noStrike" baseline="0" dirty="0">
                <a:latin typeface="AvenirLTStd-Heavy"/>
              </a:rPr>
              <a:t> 11k (10 778 assays) and on the </a:t>
            </a:r>
            <a:r>
              <a:rPr lang="en-US" sz="1400" b="1" i="0" u="none" strike="noStrike" baseline="0" dirty="0" err="1">
                <a:latin typeface="AvenirLTStd-Heavy"/>
              </a:rPr>
              <a:t>Olink</a:t>
            </a:r>
            <a:r>
              <a:rPr lang="en-US" sz="1400" b="1" i="0" u="none" strike="noStrike" baseline="0" dirty="0">
                <a:latin typeface="AvenirLTStd-Heavy"/>
              </a:rPr>
              <a:t> Explore HT (5420 assays) before and after imputing values below LOD to the LOD divided by 2 (LOD2). CVs were capped at 50% for the display of the histogram; (B), Histogram of Spearman correlations for the 4443 overlapping protein assay comparisons on the </a:t>
            </a:r>
            <a:r>
              <a:rPr lang="en-US" sz="1400" b="1" i="0" u="none" strike="noStrike" baseline="0" dirty="0" err="1">
                <a:latin typeface="AvenirLTStd-Heavy"/>
              </a:rPr>
              <a:t>SomaScan</a:t>
            </a:r>
            <a:r>
              <a:rPr lang="en-US" sz="1400" b="1" i="0" u="none" strike="noStrike" baseline="0" dirty="0">
                <a:latin typeface="AvenirLTStd-Heavy"/>
              </a:rPr>
              <a:t> 11k and </a:t>
            </a:r>
            <a:r>
              <a:rPr lang="en-US" sz="1400" b="1" i="0" u="none" strike="noStrike" baseline="0" dirty="0" err="1">
                <a:latin typeface="AvenirLTStd-Heavy"/>
              </a:rPr>
              <a:t>Olink</a:t>
            </a:r>
            <a:r>
              <a:rPr lang="en-US" sz="1400" b="1" i="0" u="none" strike="noStrike" baseline="0" dirty="0">
                <a:latin typeface="AvenirLTStd-Heavy"/>
              </a:rPr>
              <a:t> Explore HT platforms, according to the percentage of samples with protein values above the </a:t>
            </a:r>
            <a:r>
              <a:rPr lang="en-US" sz="1400" b="1" i="0" u="none" strike="noStrike" baseline="0" dirty="0" err="1">
                <a:latin typeface="AvenirLTStd-Heavy"/>
              </a:rPr>
              <a:t>Olink</a:t>
            </a:r>
            <a:r>
              <a:rPr lang="en-US" sz="1400" b="1" i="0" u="none" strike="noStrike" baseline="0" dirty="0">
                <a:latin typeface="AvenirLTStd-Heavy"/>
              </a:rPr>
              <a:t> Explore HT LOD. There were 1841 overlapping </a:t>
            </a:r>
            <a:r>
              <a:rPr lang="en-US" sz="1400" b="1" i="0" u="none" strike="noStrike" baseline="0" dirty="0" err="1">
                <a:latin typeface="AvenirLTStd-Heavy"/>
              </a:rPr>
              <a:t>Olink</a:t>
            </a:r>
            <a:r>
              <a:rPr lang="en-US" sz="1400" b="1" i="0" u="none" strike="noStrike" baseline="0" dirty="0">
                <a:latin typeface="AvenirLTStd-Heavy"/>
              </a:rPr>
              <a:t> proteins with 100% samples with protein values above the LOD, 533 proteins with [80%–100%), 261 proteins with [50%–80%), 407 proteins with [20%–50%), 1399 with less than 20% above the LOD; 2 proteins were missing an </a:t>
            </a:r>
            <a:r>
              <a:rPr lang="en-US" sz="1400" b="1" i="0" u="none" strike="noStrike" baseline="0" dirty="0" err="1">
                <a:latin typeface="AvenirLTStd-Heavy"/>
              </a:rPr>
              <a:t>Olink</a:t>
            </a:r>
            <a:r>
              <a:rPr lang="en-US" sz="1400" b="1" i="0" u="none" strike="noStrike" baseline="0" dirty="0">
                <a:latin typeface="AvenirLTStd-Heavy"/>
              </a:rPr>
              <a:t> LOD. There were 4194 overlapping proteins with 100% samples with protein values above the </a:t>
            </a:r>
            <a:r>
              <a:rPr lang="en-US" sz="1400" b="1" i="0" u="none" strike="noStrike" baseline="0" dirty="0" err="1">
                <a:latin typeface="AvenirLTStd-Heavy"/>
              </a:rPr>
              <a:t>SomaScan</a:t>
            </a:r>
            <a:r>
              <a:rPr lang="en-US" sz="1400" b="1" i="0" u="none" strike="noStrike" baseline="0" dirty="0">
                <a:latin typeface="AvenirLTStd-Heavy"/>
              </a:rPr>
              <a:t> LOD, 216 proteins with [80%–100%), 18 proteins with [50%–80%), 8 proteins with [20%–50%), and 7 with [0–20%) above the LOD.</a:t>
            </a:r>
            <a:endParaRPr lang="en-US" sz="1400" dirty="0"/>
          </a:p>
        </p:txBody>
      </p:sp>
    </p:spTree>
    <p:extLst>
      <p:ext uri="{BB962C8B-B14F-4D97-AF65-F5344CB8AC3E}">
        <p14:creationId xmlns:p14="http://schemas.microsoft.com/office/powerpoint/2010/main" val="2910591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94228-AE46-8F59-9FC6-42776C7858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22B6A4-1360-7A13-B65D-D724F9543F17}"/>
              </a:ext>
            </a:extLst>
          </p:cNvPr>
          <p:cNvSpPr>
            <a:spLocks noGrp="1"/>
          </p:cNvSpPr>
          <p:nvPr>
            <p:ph type="title"/>
          </p:nvPr>
        </p:nvSpPr>
        <p:spPr>
          <a:xfrm>
            <a:off x="543790" y="106508"/>
            <a:ext cx="11537373" cy="1325563"/>
          </a:xfrm>
        </p:spPr>
        <p:txBody>
          <a:bodyPr>
            <a:noAutofit/>
          </a:bodyPr>
          <a:lstStyle/>
          <a:p>
            <a:r>
              <a:rPr lang="en-US" sz="3200" dirty="0"/>
              <a:t>Scatterplot of the percentage of participants with protein values above the LOD vs CV (log2 scale) on the </a:t>
            </a:r>
            <a:r>
              <a:rPr lang="en-US" sz="3200" dirty="0" err="1"/>
              <a:t>Olink</a:t>
            </a:r>
            <a:r>
              <a:rPr lang="en-US" sz="3200" dirty="0"/>
              <a:t> Explore HT</a:t>
            </a:r>
          </a:p>
        </p:txBody>
      </p:sp>
      <p:sp>
        <p:nvSpPr>
          <p:cNvPr id="5" name="TextBox 4">
            <a:extLst>
              <a:ext uri="{FF2B5EF4-FFF2-40B4-BE49-F238E27FC236}">
                <a16:creationId xmlns:a16="http://schemas.microsoft.com/office/drawing/2014/main" id="{0BA075D2-1E6A-807C-62D7-3D180F1407C0}"/>
              </a:ext>
            </a:extLst>
          </p:cNvPr>
          <p:cNvSpPr txBox="1"/>
          <p:nvPr/>
        </p:nvSpPr>
        <p:spPr>
          <a:xfrm>
            <a:off x="6742545" y="6567055"/>
            <a:ext cx="3644396" cy="369332"/>
          </a:xfrm>
          <a:prstGeom prst="rect">
            <a:avLst/>
          </a:prstGeom>
          <a:noFill/>
        </p:spPr>
        <p:txBody>
          <a:bodyPr wrap="none" rtlCol="0">
            <a:spAutoFit/>
          </a:bodyPr>
          <a:lstStyle/>
          <a:p>
            <a:r>
              <a:rPr lang="en-US" dirty="0"/>
              <a:t>Rooney et al, Clinical Chemistry 2025</a:t>
            </a:r>
          </a:p>
        </p:txBody>
      </p:sp>
      <p:pic>
        <p:nvPicPr>
          <p:cNvPr id="6" name="Picture 5">
            <a:extLst>
              <a:ext uri="{FF2B5EF4-FFF2-40B4-BE49-F238E27FC236}">
                <a16:creationId xmlns:a16="http://schemas.microsoft.com/office/drawing/2014/main" id="{4DA7B20B-EFE5-3333-7D60-6FBED062A025}"/>
              </a:ext>
            </a:extLst>
          </p:cNvPr>
          <p:cNvPicPr>
            <a:picLocks noChangeAspect="1"/>
          </p:cNvPicPr>
          <p:nvPr/>
        </p:nvPicPr>
        <p:blipFill>
          <a:blip r:embed="rId3"/>
          <a:stretch>
            <a:fillRect/>
          </a:stretch>
        </p:blipFill>
        <p:spPr>
          <a:xfrm>
            <a:off x="1005496" y="1330774"/>
            <a:ext cx="5353162" cy="5236281"/>
          </a:xfrm>
          <a:prstGeom prst="rect">
            <a:avLst/>
          </a:prstGeom>
        </p:spPr>
      </p:pic>
      <p:sp>
        <p:nvSpPr>
          <p:cNvPr id="7" name="TextBox 6">
            <a:extLst>
              <a:ext uri="{FF2B5EF4-FFF2-40B4-BE49-F238E27FC236}">
                <a16:creationId xmlns:a16="http://schemas.microsoft.com/office/drawing/2014/main" id="{F9D08B37-E01D-699E-1BC6-3CEE1933C733}"/>
              </a:ext>
            </a:extLst>
          </p:cNvPr>
          <p:cNvSpPr txBox="1"/>
          <p:nvPr/>
        </p:nvSpPr>
        <p:spPr>
          <a:xfrm>
            <a:off x="7185892" y="1773572"/>
            <a:ext cx="4412746" cy="258532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l"/>
            <a:r>
              <a:rPr lang="en-US" sz="1800" b="1" i="0" u="none" strike="noStrike" baseline="0" dirty="0">
                <a:latin typeface="AvenirLTStd-Heavy"/>
              </a:rPr>
              <a:t>Scatterplot of the percentage of participants with protein values above the LOD vs CV (displayed on the log2 scale) on the </a:t>
            </a:r>
            <a:r>
              <a:rPr lang="en-US" sz="1800" b="1" i="0" u="none" strike="noStrike" baseline="0" dirty="0" err="1">
                <a:latin typeface="AvenirLTStd-Heavy"/>
              </a:rPr>
              <a:t>Olink</a:t>
            </a:r>
            <a:r>
              <a:rPr lang="en-US" sz="1800" b="1" i="0" u="none" strike="noStrike" baseline="0" dirty="0">
                <a:latin typeface="AvenirLTStd-Heavy"/>
              </a:rPr>
              <a:t> Explore HT among 102 ARIC participants. Dashed line represents a linear regression of the percentage of participants with protein values above the LOD and the CV for the </a:t>
            </a:r>
            <a:r>
              <a:rPr lang="en-US" sz="1800" b="1" i="0" u="none" strike="noStrike" baseline="0" dirty="0" err="1">
                <a:latin typeface="AvenirLTStd-Heavy"/>
              </a:rPr>
              <a:t>Olink</a:t>
            </a:r>
            <a:r>
              <a:rPr lang="en-US" sz="1800" b="1" i="0" u="none" strike="noStrike" baseline="0" dirty="0">
                <a:latin typeface="AvenirLTStd-Heavy"/>
              </a:rPr>
              <a:t> Explore HT (log2 transformed).</a:t>
            </a:r>
            <a:endParaRPr lang="en-US" dirty="0"/>
          </a:p>
          <a:p>
            <a:endParaRPr lang="en-US" dirty="0"/>
          </a:p>
        </p:txBody>
      </p:sp>
    </p:spTree>
    <p:extLst>
      <p:ext uri="{BB962C8B-B14F-4D97-AF65-F5344CB8AC3E}">
        <p14:creationId xmlns:p14="http://schemas.microsoft.com/office/powerpoint/2010/main" val="1815512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CD796-F50D-C258-7008-E9C550A190B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60DA3FD-F7E2-11D1-849C-E3D7BAAD1AE7}"/>
              </a:ext>
            </a:extLst>
          </p:cNvPr>
          <p:cNvPicPr>
            <a:picLocks noChangeAspect="1"/>
          </p:cNvPicPr>
          <p:nvPr/>
        </p:nvPicPr>
        <p:blipFill>
          <a:blip r:embed="rId2"/>
          <a:stretch>
            <a:fillRect/>
          </a:stretch>
        </p:blipFill>
        <p:spPr>
          <a:xfrm>
            <a:off x="606221" y="0"/>
            <a:ext cx="5112158" cy="6858000"/>
          </a:xfrm>
          <a:prstGeom prst="rect">
            <a:avLst/>
          </a:prstGeom>
        </p:spPr>
      </p:pic>
      <p:sp>
        <p:nvSpPr>
          <p:cNvPr id="5" name="TextBox 4">
            <a:extLst>
              <a:ext uri="{FF2B5EF4-FFF2-40B4-BE49-F238E27FC236}">
                <a16:creationId xmlns:a16="http://schemas.microsoft.com/office/drawing/2014/main" id="{36A7B579-E0C0-2F6A-A22B-807D89F2DDA3}"/>
              </a:ext>
            </a:extLst>
          </p:cNvPr>
          <p:cNvSpPr txBox="1"/>
          <p:nvPr/>
        </p:nvSpPr>
        <p:spPr>
          <a:xfrm>
            <a:off x="6316229" y="958561"/>
            <a:ext cx="4927804" cy="4524315"/>
          </a:xfrm>
          <a:prstGeom prst="rect">
            <a:avLst/>
          </a:prstGeom>
          <a:noFill/>
        </p:spPr>
        <p:txBody>
          <a:bodyPr wrap="square" rtlCol="0">
            <a:spAutoFit/>
          </a:bodyPr>
          <a:lstStyle/>
          <a:p>
            <a:pPr algn="l"/>
            <a:r>
              <a:rPr lang="en-US" sz="1800" b="1" i="0" u="none" strike="noStrike" baseline="0" dirty="0">
                <a:latin typeface="AvenirLTStd-Heavy"/>
              </a:rPr>
              <a:t>Fig. 3. (A-F), Correlations of </a:t>
            </a:r>
            <a:r>
              <a:rPr lang="en-US" sz="1800" b="1" i="0" u="none" strike="noStrike" baseline="0" dirty="0" err="1">
                <a:latin typeface="AvenirLTStd-Heavy"/>
              </a:rPr>
              <a:t>SomaScan</a:t>
            </a:r>
            <a:r>
              <a:rPr lang="en-US" sz="1800" b="1" i="0" u="none" strike="noStrike" baseline="0" dirty="0">
                <a:latin typeface="AvenirLTStd-Heavy"/>
              </a:rPr>
              <a:t> 11k and </a:t>
            </a:r>
            <a:r>
              <a:rPr lang="en-US" sz="1800" b="1" i="0" u="none" strike="noStrike" baseline="0" dirty="0" err="1">
                <a:latin typeface="AvenirLTStd-Heavy"/>
              </a:rPr>
              <a:t>Olink</a:t>
            </a:r>
            <a:r>
              <a:rPr lang="en-US" sz="1800" b="1" i="0" u="none" strike="noStrike" baseline="0" dirty="0">
                <a:latin typeface="AvenirLTStd-Heavy"/>
              </a:rPr>
              <a:t> Explore HT with targeted immunoassays</a:t>
            </a:r>
          </a:p>
          <a:p>
            <a:pPr algn="l"/>
            <a:r>
              <a:rPr lang="en-US" sz="1800" b="1" i="0" u="none" strike="noStrike" baseline="0" dirty="0">
                <a:latin typeface="AvenirLTStd-Heavy"/>
              </a:rPr>
              <a:t>(cystatin-C, NTproBNP, troponin-T) at visit 5. All values are provided on the log2 scale. The </a:t>
            </a:r>
            <a:r>
              <a:rPr lang="en-US" sz="1800" b="1" i="0" u="none" strike="noStrike" baseline="0" dirty="0" err="1">
                <a:latin typeface="AvenirLTStd-Heavy"/>
              </a:rPr>
              <a:t>Olink</a:t>
            </a:r>
            <a:r>
              <a:rPr lang="en-US" sz="1800" b="1" i="0" u="none" strike="noStrike" baseline="0" dirty="0">
                <a:latin typeface="AvenirLTStd-Heavy"/>
              </a:rPr>
              <a:t> validation LOD (on the Normalized Protein </a:t>
            </a:r>
            <a:r>
              <a:rPr lang="en-US" sz="1800" b="1" i="0" u="none" strike="noStrike" baseline="0" dirty="0" err="1">
                <a:latin typeface="AvenirLTStd-Heavy"/>
              </a:rPr>
              <a:t>eXpression</a:t>
            </a:r>
            <a:r>
              <a:rPr lang="en-US" sz="1800" b="1" i="0" u="none" strike="noStrike" baseline="0" dirty="0">
                <a:latin typeface="AvenirLTStd-Heavy"/>
              </a:rPr>
              <a:t> scale) was </a:t>
            </a:r>
            <a:r>
              <a:rPr lang="en-US" sz="1800" b="1" i="0" u="none" strike="noStrike" baseline="0" dirty="0">
                <a:latin typeface="STIXGeneral-Bold"/>
              </a:rPr>
              <a:t>−</a:t>
            </a:r>
            <a:r>
              <a:rPr lang="en-US" sz="1800" b="1" i="0" u="none" strike="noStrike" baseline="0" dirty="0">
                <a:latin typeface="AvenirLTStd-Heavy"/>
              </a:rPr>
              <a:t>6.17 for cystatin-C (OID45345, 100% samples above LOD on </a:t>
            </a:r>
            <a:r>
              <a:rPr lang="en-US" sz="1800" b="1" i="0" u="none" strike="noStrike" baseline="0" dirty="0" err="1">
                <a:latin typeface="AvenirLTStd-Heavy"/>
              </a:rPr>
              <a:t>Olink</a:t>
            </a:r>
            <a:r>
              <a:rPr lang="en-US" sz="1800" b="1" i="0" u="none" strike="noStrike" baseline="0" dirty="0">
                <a:latin typeface="AvenirLTStd-Heavy"/>
              </a:rPr>
              <a:t>), 0.0074 for NT-</a:t>
            </a:r>
            <a:r>
              <a:rPr lang="en-US" sz="1800" b="1" i="0" u="none" strike="noStrike" baseline="0" dirty="0" err="1">
                <a:latin typeface="AvenirLTStd-Heavy"/>
              </a:rPr>
              <a:t>proBNP</a:t>
            </a:r>
            <a:r>
              <a:rPr lang="en-US" sz="1800" b="1" i="0" u="none" strike="noStrike" baseline="0" dirty="0">
                <a:latin typeface="AvenirLTStd-Heavy"/>
              </a:rPr>
              <a:t> (OID44822, 95% samples above LOD on </a:t>
            </a:r>
            <a:r>
              <a:rPr lang="en-US" sz="1800" b="1" i="0" u="none" strike="noStrike" baseline="0" dirty="0" err="1">
                <a:latin typeface="AvenirLTStd-Heavy"/>
              </a:rPr>
              <a:t>Olink</a:t>
            </a:r>
            <a:r>
              <a:rPr lang="en-US" sz="1800" b="1" i="0" u="none" strike="noStrike" baseline="0" dirty="0">
                <a:latin typeface="AvenirLTStd-Heavy"/>
              </a:rPr>
              <a:t>), and 1.35 for troponin-T (OID40669, 0% samples above LOD on </a:t>
            </a:r>
            <a:r>
              <a:rPr lang="en-US" sz="1800" b="1" i="0" u="none" strike="noStrike" baseline="0" dirty="0" err="1">
                <a:latin typeface="AvenirLTStd-Heavy"/>
              </a:rPr>
              <a:t>Olink</a:t>
            </a:r>
            <a:r>
              <a:rPr lang="en-US" sz="1800" b="1" i="0" u="none" strike="noStrike" baseline="0" dirty="0">
                <a:latin typeface="AvenirLTStd-Heavy"/>
              </a:rPr>
              <a:t>). The </a:t>
            </a:r>
            <a:r>
              <a:rPr lang="en-US" sz="1800" b="1" i="0" u="none" strike="noStrike" baseline="0" dirty="0" err="1">
                <a:latin typeface="AvenirLTStd-Heavy"/>
              </a:rPr>
              <a:t>SomaScan</a:t>
            </a:r>
            <a:r>
              <a:rPr lang="en-US" sz="1800" b="1" i="0" u="none" strike="noStrike" baseline="0" dirty="0">
                <a:latin typeface="AvenirLTStd-Heavy"/>
              </a:rPr>
              <a:t> 11k validation LOD was 6.09 for cystatin-C (SeqId-2609-59, 100% samples above LOD on </a:t>
            </a:r>
            <a:r>
              <a:rPr lang="en-US" sz="1800" b="1" i="0" u="none" strike="noStrike" baseline="0" dirty="0" err="1">
                <a:latin typeface="AvenirLTStd-Heavy"/>
              </a:rPr>
              <a:t>SomaScan</a:t>
            </a:r>
            <a:r>
              <a:rPr lang="en-US" sz="1800" b="1" i="0" u="none" strike="noStrike" baseline="0" dirty="0">
                <a:latin typeface="AvenirLTStd-Heavy"/>
              </a:rPr>
              <a:t>), 8.34 for NT-</a:t>
            </a:r>
            <a:r>
              <a:rPr lang="en-US" sz="1800" b="1" i="0" u="none" strike="noStrike" baseline="0" dirty="0" err="1">
                <a:latin typeface="AvenirLTStd-Heavy"/>
              </a:rPr>
              <a:t>proBNP</a:t>
            </a:r>
            <a:r>
              <a:rPr lang="en-US" sz="1800" b="1" i="0" u="none" strike="noStrike" baseline="0" dirty="0">
                <a:latin typeface="AvenirLTStd-Heavy"/>
              </a:rPr>
              <a:t> (SeqId-7655-11, 100% samples above LOD on </a:t>
            </a:r>
            <a:r>
              <a:rPr lang="en-US" sz="1800" b="1" i="0" u="none" strike="noStrike" baseline="0" dirty="0" err="1">
                <a:latin typeface="AvenirLTStd-Heavy"/>
              </a:rPr>
              <a:t>SomaScan</a:t>
            </a:r>
            <a:r>
              <a:rPr lang="en-US" sz="1800" b="1" i="0" u="none" strike="noStrike" baseline="0" dirty="0">
                <a:latin typeface="AvenirLTStd-Heavy"/>
              </a:rPr>
              <a:t>), and 8.16 for troponin-T (SeqId-5315-22, 100% samples above LOD on </a:t>
            </a:r>
            <a:r>
              <a:rPr lang="en-US" sz="1800" b="1" i="0" u="none" strike="noStrike" baseline="0" dirty="0" err="1">
                <a:latin typeface="AvenirLTStd-Heavy"/>
              </a:rPr>
              <a:t>SomaScan</a:t>
            </a:r>
            <a:r>
              <a:rPr lang="en-US" sz="1800" b="1" i="0" u="none" strike="noStrike" baseline="0" dirty="0">
                <a:latin typeface="AvenirLTStd-Heavy"/>
              </a:rPr>
              <a:t>).</a:t>
            </a:r>
            <a:endParaRPr lang="en-US" dirty="0"/>
          </a:p>
        </p:txBody>
      </p:sp>
    </p:spTree>
    <p:extLst>
      <p:ext uri="{BB962C8B-B14F-4D97-AF65-F5344CB8AC3E}">
        <p14:creationId xmlns:p14="http://schemas.microsoft.com/office/powerpoint/2010/main" val="2136779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88AA493-2259-26F5-7715-C77D16D140FC}"/>
              </a:ext>
            </a:extLst>
          </p:cNvPr>
          <p:cNvSpPr>
            <a:spLocks noGrp="1"/>
          </p:cNvSpPr>
          <p:nvPr>
            <p:ph type="title"/>
          </p:nvPr>
        </p:nvSpPr>
        <p:spPr>
          <a:xfrm>
            <a:off x="963256" y="553959"/>
            <a:ext cx="10438498" cy="1114380"/>
          </a:xfrm>
        </p:spPr>
        <p:txBody>
          <a:bodyPr vert="horz" lIns="91440" tIns="45720" rIns="91440" bIns="45720" rtlCol="0" anchor="b">
            <a:normAutofit fontScale="90000"/>
          </a:bodyPr>
          <a:lstStyle/>
          <a:p>
            <a:pPr algn="ctr"/>
            <a:r>
              <a:rPr lang="en-US" dirty="0">
                <a:latin typeface="+mn-lt"/>
              </a:rPr>
              <a:t>Single-Molecule Protein Sequencing Methods</a:t>
            </a:r>
          </a:p>
        </p:txBody>
      </p:sp>
      <p:pic>
        <p:nvPicPr>
          <p:cNvPr id="3" name="Picture 2">
            <a:extLst>
              <a:ext uri="{FF2B5EF4-FFF2-40B4-BE49-F238E27FC236}">
                <a16:creationId xmlns:a16="http://schemas.microsoft.com/office/drawing/2014/main" id="{8266AEF5-7A58-1065-E1B9-AAD06EE8A713}"/>
              </a:ext>
            </a:extLst>
          </p:cNvPr>
          <p:cNvPicPr>
            <a:picLocks noChangeAspect="1"/>
          </p:cNvPicPr>
          <p:nvPr/>
        </p:nvPicPr>
        <p:blipFill>
          <a:blip r:embed="rId2"/>
          <a:stretch>
            <a:fillRect/>
          </a:stretch>
        </p:blipFill>
        <p:spPr>
          <a:xfrm>
            <a:off x="617065" y="2222298"/>
            <a:ext cx="4780539" cy="3346376"/>
          </a:xfrm>
          <a:prstGeom prst="rect">
            <a:avLst/>
          </a:prstGeom>
        </p:spPr>
      </p:pic>
      <p:pic>
        <p:nvPicPr>
          <p:cNvPr id="8" name="Picture 7">
            <a:extLst>
              <a:ext uri="{FF2B5EF4-FFF2-40B4-BE49-F238E27FC236}">
                <a16:creationId xmlns:a16="http://schemas.microsoft.com/office/drawing/2014/main" id="{A0FC70A6-6272-B2FF-3F64-CCD799CF0A91}"/>
              </a:ext>
            </a:extLst>
          </p:cNvPr>
          <p:cNvPicPr>
            <a:picLocks noChangeAspect="1"/>
          </p:cNvPicPr>
          <p:nvPr/>
        </p:nvPicPr>
        <p:blipFill>
          <a:blip r:embed="rId3"/>
          <a:stretch>
            <a:fillRect/>
          </a:stretch>
        </p:blipFill>
        <p:spPr>
          <a:xfrm>
            <a:off x="6094475" y="2358282"/>
            <a:ext cx="5828261" cy="3074407"/>
          </a:xfrm>
          <a:prstGeom prst="rect">
            <a:avLst/>
          </a:prstGeom>
        </p:spPr>
      </p:pic>
    </p:spTree>
    <p:extLst>
      <p:ext uri="{BB962C8B-B14F-4D97-AF65-F5344CB8AC3E}">
        <p14:creationId xmlns:p14="http://schemas.microsoft.com/office/powerpoint/2010/main" val="1740401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317CC-BF60-407F-920D-5D8F37275F8E}"/>
              </a:ext>
            </a:extLst>
          </p:cNvPr>
          <p:cNvPicPr>
            <a:picLocks noChangeAspect="1"/>
          </p:cNvPicPr>
          <p:nvPr/>
        </p:nvPicPr>
        <p:blipFill rotWithShape="1">
          <a:blip r:embed="rId3"/>
          <a:srcRect t="6324"/>
          <a:stretch/>
        </p:blipFill>
        <p:spPr>
          <a:xfrm>
            <a:off x="75360" y="1954300"/>
            <a:ext cx="12041280" cy="3640917"/>
          </a:xfrm>
          <a:prstGeom prst="rect">
            <a:avLst/>
          </a:prstGeom>
        </p:spPr>
      </p:pic>
      <p:sp>
        <p:nvSpPr>
          <p:cNvPr id="4" name="Title 3">
            <a:extLst>
              <a:ext uri="{FF2B5EF4-FFF2-40B4-BE49-F238E27FC236}">
                <a16:creationId xmlns:a16="http://schemas.microsoft.com/office/drawing/2014/main" id="{CF266C8B-60F4-4285-A7EE-CA28CBAE1B76}"/>
              </a:ext>
            </a:extLst>
          </p:cNvPr>
          <p:cNvSpPr>
            <a:spLocks noGrp="1"/>
          </p:cNvSpPr>
          <p:nvPr>
            <p:ph type="title"/>
          </p:nvPr>
        </p:nvSpPr>
        <p:spPr>
          <a:xfrm>
            <a:off x="838200" y="143453"/>
            <a:ext cx="10515600" cy="1325563"/>
          </a:xfrm>
        </p:spPr>
        <p:txBody>
          <a:bodyPr/>
          <a:lstStyle/>
          <a:p>
            <a:r>
              <a:rPr lang="en-US" dirty="0"/>
              <a:t>Several Single Molecule Methods are Based on N-terminal Sequencing</a:t>
            </a:r>
          </a:p>
        </p:txBody>
      </p:sp>
      <p:sp>
        <p:nvSpPr>
          <p:cNvPr id="2" name="TextBox 1">
            <a:extLst>
              <a:ext uri="{FF2B5EF4-FFF2-40B4-BE49-F238E27FC236}">
                <a16:creationId xmlns:a16="http://schemas.microsoft.com/office/drawing/2014/main" id="{87D0B72D-B3B1-09FD-ED19-7892F5F48670}"/>
              </a:ext>
            </a:extLst>
          </p:cNvPr>
          <p:cNvSpPr txBox="1"/>
          <p:nvPr/>
        </p:nvSpPr>
        <p:spPr>
          <a:xfrm>
            <a:off x="7756357" y="6345215"/>
            <a:ext cx="34964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Alfaro et al. Nature Methods 2021 </a:t>
            </a:r>
          </a:p>
        </p:txBody>
      </p:sp>
      <p:sp>
        <p:nvSpPr>
          <p:cNvPr id="6" name="TextBox 5">
            <a:extLst>
              <a:ext uri="{FF2B5EF4-FFF2-40B4-BE49-F238E27FC236}">
                <a16:creationId xmlns:a16="http://schemas.microsoft.com/office/drawing/2014/main" id="{7E219AFE-7FC4-0066-91AC-FF8E760769DE}"/>
              </a:ext>
            </a:extLst>
          </p:cNvPr>
          <p:cNvSpPr txBox="1"/>
          <p:nvPr/>
        </p:nvSpPr>
        <p:spPr>
          <a:xfrm>
            <a:off x="3031588" y="2219014"/>
            <a:ext cx="5275385" cy="2308324"/>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prstClr val="black"/>
                </a:solidFill>
                <a:effectLst/>
                <a:uLnTx/>
                <a:uFillTx/>
                <a:latin typeface="Calibri" panose="020F0502020204030204"/>
                <a:ea typeface="+mn-ea"/>
                <a:cs typeface="+mn-cs"/>
              </a:rPr>
              <a:t>Example Technologies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Quantum-Si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Glyphic Biotechnologies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Erisyon</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1595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8EC315B-39EC-E74F-C77A-7332BECFE6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75" y="0"/>
            <a:ext cx="6699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571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0FA489-FA80-4E3F-BB40-C79578AECA92}"/>
              </a:ext>
            </a:extLst>
          </p:cNvPr>
          <p:cNvSpPr>
            <a:spLocks noGrp="1"/>
          </p:cNvSpPr>
          <p:nvPr>
            <p:ph type="title"/>
          </p:nvPr>
        </p:nvSpPr>
        <p:spPr>
          <a:xfrm>
            <a:off x="547254" y="179474"/>
            <a:ext cx="10806545" cy="969327"/>
          </a:xfrm>
        </p:spPr>
        <p:txBody>
          <a:bodyPr>
            <a:normAutofit fontScale="90000"/>
          </a:bodyPr>
          <a:lstStyle/>
          <a:p>
            <a:r>
              <a:rPr lang="en-US" dirty="0"/>
              <a:t>Single-molecule protein identification using multi-affinity protein binding reagents</a:t>
            </a:r>
          </a:p>
        </p:txBody>
      </p:sp>
      <p:pic>
        <p:nvPicPr>
          <p:cNvPr id="3" name="Picture 2">
            <a:extLst>
              <a:ext uri="{FF2B5EF4-FFF2-40B4-BE49-F238E27FC236}">
                <a16:creationId xmlns:a16="http://schemas.microsoft.com/office/drawing/2014/main" id="{B553E872-D80E-B357-BE7F-CFAA11891A66}"/>
              </a:ext>
            </a:extLst>
          </p:cNvPr>
          <p:cNvPicPr>
            <a:picLocks noChangeAspect="1"/>
          </p:cNvPicPr>
          <p:nvPr/>
        </p:nvPicPr>
        <p:blipFill>
          <a:blip r:embed="rId2"/>
          <a:stretch>
            <a:fillRect/>
          </a:stretch>
        </p:blipFill>
        <p:spPr>
          <a:xfrm>
            <a:off x="723847" y="1413890"/>
            <a:ext cx="7628269" cy="5182564"/>
          </a:xfrm>
          <a:prstGeom prst="rect">
            <a:avLst/>
          </a:prstGeom>
        </p:spPr>
      </p:pic>
      <p:sp>
        <p:nvSpPr>
          <p:cNvPr id="8" name="TextBox 7">
            <a:extLst>
              <a:ext uri="{FF2B5EF4-FFF2-40B4-BE49-F238E27FC236}">
                <a16:creationId xmlns:a16="http://schemas.microsoft.com/office/drawing/2014/main" id="{7AA6E911-B3E9-3E6C-03E6-BC0AD8CD467A}"/>
              </a:ext>
            </a:extLst>
          </p:cNvPr>
          <p:cNvSpPr txBox="1"/>
          <p:nvPr/>
        </p:nvSpPr>
        <p:spPr>
          <a:xfrm>
            <a:off x="8549208" y="5689286"/>
            <a:ext cx="364279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Nautilus Biotechnology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err="1">
                <a:ln>
                  <a:noFill/>
                </a:ln>
                <a:solidFill>
                  <a:prstClr val="black"/>
                </a:solidFill>
                <a:effectLst/>
                <a:uLnTx/>
                <a:uFillTx/>
                <a:latin typeface="Calibri" panose="020F0502020204030204"/>
                <a:ea typeface="+mn-ea"/>
                <a:cs typeface="+mn-cs"/>
              </a:rPr>
              <a:t>Egertson</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 et al, </a:t>
            </a:r>
            <a:r>
              <a:rPr kumimoji="0" lang="en-US" sz="2000" b="1" i="1" u="none" strike="noStrike" kern="1200" cap="none" spc="0" normalizeH="0" baseline="0" noProof="0" dirty="0" err="1">
                <a:ln>
                  <a:noFill/>
                </a:ln>
                <a:solidFill>
                  <a:prstClr val="black"/>
                </a:solidFill>
                <a:effectLst/>
                <a:uLnTx/>
                <a:uFillTx/>
                <a:latin typeface="Calibri" panose="020F0502020204030204"/>
                <a:ea typeface="+mn-ea"/>
                <a:cs typeface="+mn-cs"/>
              </a:rPr>
              <a:t>Biorxiv</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 2021</a:t>
            </a:r>
          </a:p>
        </p:txBody>
      </p:sp>
    </p:spTree>
    <p:extLst>
      <p:ext uri="{BB962C8B-B14F-4D97-AF65-F5344CB8AC3E}">
        <p14:creationId xmlns:p14="http://schemas.microsoft.com/office/powerpoint/2010/main" val="3594025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432E-7BED-491D-97C9-D337408A8954}"/>
              </a:ext>
            </a:extLst>
          </p:cNvPr>
          <p:cNvSpPr>
            <a:spLocks noGrp="1"/>
          </p:cNvSpPr>
          <p:nvPr>
            <p:ph type="title"/>
          </p:nvPr>
        </p:nvSpPr>
        <p:spPr>
          <a:xfrm>
            <a:off x="267459" y="37927"/>
            <a:ext cx="11704320" cy="1325563"/>
          </a:xfrm>
        </p:spPr>
        <p:txBody>
          <a:bodyPr>
            <a:normAutofit/>
          </a:bodyPr>
          <a:lstStyle/>
          <a:p>
            <a:r>
              <a:rPr lang="en-US" sz="4000" dirty="0"/>
              <a:t>How much better do proteomics methods need to be?</a:t>
            </a:r>
          </a:p>
        </p:txBody>
      </p:sp>
      <p:sp>
        <p:nvSpPr>
          <p:cNvPr id="3" name="Content Placeholder 2">
            <a:extLst>
              <a:ext uri="{FF2B5EF4-FFF2-40B4-BE49-F238E27FC236}">
                <a16:creationId xmlns:a16="http://schemas.microsoft.com/office/drawing/2014/main" id="{A1A5DC4D-367B-40E9-A1BE-9ABAA92E9FC3}"/>
              </a:ext>
            </a:extLst>
          </p:cNvPr>
          <p:cNvSpPr txBox="1">
            <a:spLocks/>
          </p:cNvSpPr>
          <p:nvPr/>
        </p:nvSpPr>
        <p:spPr>
          <a:xfrm>
            <a:off x="447839" y="1627908"/>
            <a:ext cx="5951861" cy="455484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Proteomics is Hard:</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400,000 mRNA molecules per cell = 40 million reads</a:t>
            </a:r>
          </a:p>
          <a:p>
            <a:pPr marL="685800" marR="0" lvl="1"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Average transcript at ~5-10 copies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10,000,000,000 protein molecules per cell = 1 trillion reads</a:t>
            </a:r>
          </a:p>
          <a:p>
            <a:pPr marL="685800" marR="0" lvl="1"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Average protein at 10</a:t>
            </a:r>
            <a:r>
              <a:rPr kumimoji="0" lang="en-US" sz="1400" b="1" i="0" u="none" strike="noStrike" kern="1200" cap="none" spc="0" normalizeH="0" baseline="30000" noProof="0" dirty="0">
                <a:ln>
                  <a:noFill/>
                </a:ln>
                <a:solidFill>
                  <a:prstClr val="black"/>
                </a:solidFill>
                <a:effectLst/>
                <a:uLnTx/>
                <a:uFillTx/>
                <a:latin typeface="Calibri" panose="020F0502020204030204"/>
                <a:ea typeface="+mn-ea"/>
                <a:cs typeface="+mn-cs"/>
              </a:rPr>
              <a:t>4</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to 10</a:t>
            </a:r>
            <a:r>
              <a:rPr kumimoji="0" lang="en-US" sz="1400" b="1" i="0" u="none" strike="noStrike" kern="1200" cap="none" spc="0" normalizeH="0" baseline="30000" noProof="0" dirty="0">
                <a:ln>
                  <a:noFill/>
                </a:ln>
                <a:solidFill>
                  <a:prstClr val="black"/>
                </a:solidFill>
                <a:effectLst/>
                <a:uLnTx/>
                <a:uFillTx/>
                <a:latin typeface="Calibri" panose="020F0502020204030204"/>
                <a:ea typeface="+mn-ea"/>
                <a:cs typeface="+mn-cs"/>
              </a:rPr>
              <a:t>5</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copies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Fluorescent wavelength = 200 – 750 nm</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Leads to a practical density of ~1 µm</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million reads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mm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100 million reads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cm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 billion reads: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cm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trillion reads: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026" name="Picture 2">
            <a:extLst>
              <a:ext uri="{FF2B5EF4-FFF2-40B4-BE49-F238E27FC236}">
                <a16:creationId xmlns:a16="http://schemas.microsoft.com/office/drawing/2014/main" id="{10FD4520-9EEB-4D52-A63E-5E8F7CEDB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524"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94F7B71-4C81-485B-BB5F-5B9BEA810B3F}"/>
              </a:ext>
            </a:extLst>
          </p:cNvPr>
          <p:cNvGrpSpPr/>
          <p:nvPr/>
        </p:nvGrpSpPr>
        <p:grpSpPr>
          <a:xfrm>
            <a:off x="6669524" y="1307395"/>
            <a:ext cx="2651128" cy="2651128"/>
            <a:chOff x="6669524" y="1307395"/>
            <a:chExt cx="2651128" cy="2651128"/>
          </a:xfrm>
        </p:grpSpPr>
        <p:pic>
          <p:nvPicPr>
            <p:cNvPr id="5" name="Picture 2">
              <a:extLst>
                <a:ext uri="{FF2B5EF4-FFF2-40B4-BE49-F238E27FC236}">
                  <a16:creationId xmlns:a16="http://schemas.microsoft.com/office/drawing/2014/main" id="{91C75104-1739-46B4-8807-219060C6C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995088"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D63CC63-914C-4F2E-A89D-7254B3A87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BCE6523-D59E-45E6-8D7F-79C67CF8B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a:extLst>
              <a:ext uri="{FF2B5EF4-FFF2-40B4-BE49-F238E27FC236}">
                <a16:creationId xmlns:a16="http://schemas.microsoft.com/office/drawing/2014/main" id="{D2C94C09-FD4B-491E-901D-249C8E453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320652"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FF8CDBB-EA92-49C3-B968-FDEB3F1F3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2619893"/>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84B70BF9-E9E0-4001-B879-4A47E3E83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D96F7D2-4F5E-48C9-A41B-4C4FB0A3E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DDB51CE-D474-4B33-865D-9BF2498A9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39323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FF6EF28B-BD8F-4D33-A292-9E0BD79A7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C194C38F-CC90-4EAD-B0B9-C2B0D4719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4EC22A3F-568A-4CBB-9C7D-5D0AD5831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5231822"/>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313A0026-593D-42DC-A576-1D2BA19DC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646215"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662F2ACC-04B7-4526-BAAB-00B3D127B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26367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26CE81C-2AAD-4F03-BA77-E67E3B5C0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3949287"/>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E7883BC-819D-4141-91E1-B3A48EABE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5248719"/>
            <a:ext cx="1325564" cy="13255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E6F445A-D1EB-4C98-901F-70B330289628}"/>
              </a:ext>
            </a:extLst>
          </p:cNvPr>
          <p:cNvSpPr txBox="1"/>
          <p:nvPr/>
        </p:nvSpPr>
        <p:spPr>
          <a:xfrm>
            <a:off x="6909849" y="3222180"/>
            <a:ext cx="4792107" cy="144655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Scaling in Powers of 10 is Hard</a:t>
            </a:r>
          </a:p>
        </p:txBody>
      </p:sp>
    </p:spTree>
    <p:custDataLst>
      <p:tags r:id="rId1"/>
    </p:custDataLst>
    <p:extLst>
      <p:ext uri="{BB962C8B-B14F-4D97-AF65-F5344CB8AC3E}">
        <p14:creationId xmlns:p14="http://schemas.microsoft.com/office/powerpoint/2010/main" val="189244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3EC4-7A63-E33D-2B78-DE5824740033}"/>
              </a:ext>
            </a:extLst>
          </p:cNvPr>
          <p:cNvSpPr>
            <a:spLocks noGrp="1"/>
          </p:cNvSpPr>
          <p:nvPr>
            <p:ph type="title"/>
          </p:nvPr>
        </p:nvSpPr>
        <p:spPr>
          <a:xfrm>
            <a:off x="826477" y="212161"/>
            <a:ext cx="10515600" cy="1325563"/>
          </a:xfrm>
        </p:spPr>
        <p:txBody>
          <a:bodyPr/>
          <a:lstStyle/>
          <a:p>
            <a:r>
              <a:rPr lang="en-US" dirty="0"/>
              <a:t>Why do RNA-Seq Methods Perform 100 reads for every mRNA molecule?</a:t>
            </a:r>
          </a:p>
        </p:txBody>
      </p:sp>
      <p:sp>
        <p:nvSpPr>
          <p:cNvPr id="3" name="Content Placeholder 2">
            <a:extLst>
              <a:ext uri="{FF2B5EF4-FFF2-40B4-BE49-F238E27FC236}">
                <a16:creationId xmlns:a16="http://schemas.microsoft.com/office/drawing/2014/main" id="{2098B957-821B-C37B-B9A6-18DF93AE8EBA}"/>
              </a:ext>
            </a:extLst>
          </p:cNvPr>
          <p:cNvSpPr>
            <a:spLocks noGrp="1"/>
          </p:cNvSpPr>
          <p:nvPr>
            <p:ph idx="1"/>
          </p:nvPr>
        </p:nvSpPr>
        <p:spPr>
          <a:xfrm>
            <a:off x="386861" y="1927742"/>
            <a:ext cx="11394831" cy="2215193"/>
          </a:xfrm>
        </p:spPr>
        <p:txBody>
          <a:bodyPr>
            <a:normAutofit fontScale="92500"/>
          </a:bodyPr>
          <a:lstStyle/>
          <a:p>
            <a:r>
              <a:rPr lang="en-US" sz="3600" dirty="0"/>
              <a:t>100 counts is the LLOQ for methods that are “shot noise limited”</a:t>
            </a:r>
          </a:p>
          <a:p>
            <a:r>
              <a:rPr lang="en-US" sz="3600" i="1" dirty="0"/>
              <a:t>Shot noise (aka Poisson noise, counting noise): </a:t>
            </a:r>
            <a:r>
              <a:rPr lang="en-US" sz="3600" dirty="0"/>
              <a:t>Random counting variations (often associated with a current). The higher the counts, the larger the shot noise.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529D20A-F312-24EF-5688-AF663FBDF83F}"/>
                  </a:ext>
                </a:extLst>
              </p:cNvPr>
              <p:cNvSpPr txBox="1"/>
              <p:nvPr/>
            </p:nvSpPr>
            <p:spPr>
              <a:xfrm>
                <a:off x="5030900" y="4083314"/>
                <a:ext cx="2130199" cy="752322"/>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ad>
                        <m:radPr>
                          <m:degHide m:val="on"/>
                          <m:ctrlP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radPr>
                        <m:deg/>
                        <m:e>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m:t>
                          </m:r>
                        </m:e>
                      </m:rad>
                    </m:oMath>
                  </m:oMathPara>
                </a14:m>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TextBox 3">
                <a:extLst>
                  <a:ext uri="{FF2B5EF4-FFF2-40B4-BE49-F238E27FC236}">
                    <a16:creationId xmlns:a16="http://schemas.microsoft.com/office/drawing/2014/main" id="{8529D20A-F312-24EF-5688-AF663FBDF83F}"/>
                  </a:ext>
                </a:extLst>
              </p:cNvPr>
              <p:cNvSpPr txBox="1">
                <a:spLocks noRot="1" noChangeAspect="1" noMove="1" noResize="1" noEditPoints="1" noAdjustHandles="1" noChangeArrowheads="1" noChangeShapeType="1" noTextEdit="1"/>
              </p:cNvSpPr>
              <p:nvPr/>
            </p:nvSpPr>
            <p:spPr>
              <a:xfrm>
                <a:off x="5030900" y="4083314"/>
                <a:ext cx="2130199" cy="752322"/>
              </a:xfrm>
              <a:prstGeom prst="rect">
                <a:avLst/>
              </a:prstGeom>
              <a:blipFill>
                <a:blip r:embed="rId2"/>
                <a:stretch>
                  <a:fillRect/>
                </a:stretch>
              </a:blipFill>
              <a:ln w="19050">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F84B099-4744-0E2E-E8B2-473889B4B3A0}"/>
                  </a:ext>
                </a:extLst>
              </p:cNvPr>
              <p:cNvSpPr txBox="1"/>
              <p:nvPr/>
            </p:nvSpPr>
            <p:spPr>
              <a:xfrm>
                <a:off x="3703917" y="5064337"/>
                <a:ext cx="4615354" cy="1525802"/>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num>
                        <m:den>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en>
                      </m:f>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4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num>
                        <m:den>
                          <m:r>
                            <a:rPr kumimoji="0" lang="en-US" sz="4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den>
                      </m:f>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num>
                        <m:den>
                          <m:rad>
                            <m:radPr>
                              <m:degHide m:val="on"/>
                              <m:ctrlP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en-US" sz="4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e>
                          </m:rad>
                        </m:den>
                      </m:f>
                    </m:oMath>
                  </m:oMathPara>
                </a14:m>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DF84B099-4744-0E2E-E8B2-473889B4B3A0}"/>
                  </a:ext>
                </a:extLst>
              </p:cNvPr>
              <p:cNvSpPr txBox="1">
                <a:spLocks noRot="1" noChangeAspect="1" noMove="1" noResize="1" noEditPoints="1" noAdjustHandles="1" noChangeArrowheads="1" noChangeShapeType="1" noTextEdit="1"/>
              </p:cNvSpPr>
              <p:nvPr/>
            </p:nvSpPr>
            <p:spPr>
              <a:xfrm>
                <a:off x="3703917" y="5064337"/>
                <a:ext cx="4615354" cy="1525802"/>
              </a:xfrm>
              <a:prstGeom prst="rect">
                <a:avLst/>
              </a:prstGeom>
              <a:blipFill>
                <a:blip r:embed="rId3"/>
                <a:stretch>
                  <a:fillRect/>
                </a:stretch>
              </a:blipFill>
              <a:ln w="19050">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4179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6F9099-9C17-3955-B2B5-596563AF9B61}"/>
              </a:ext>
            </a:extLst>
          </p:cNvPr>
          <p:cNvSpPr/>
          <p:nvPr/>
        </p:nvSpPr>
        <p:spPr>
          <a:xfrm>
            <a:off x="6676380" y="4325641"/>
            <a:ext cx="4588576" cy="2320198"/>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358314A-441D-9434-882D-F1F0C3B9FF34}"/>
              </a:ext>
            </a:extLst>
          </p:cNvPr>
          <p:cNvSpPr/>
          <p:nvPr/>
        </p:nvSpPr>
        <p:spPr>
          <a:xfrm>
            <a:off x="705853" y="4325641"/>
            <a:ext cx="3995651" cy="2320198"/>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7643EC4-7A63-E33D-2B78-DE5824740033}"/>
              </a:ext>
            </a:extLst>
          </p:cNvPr>
          <p:cNvSpPr>
            <a:spLocks noGrp="1"/>
          </p:cNvSpPr>
          <p:nvPr>
            <p:ph type="title"/>
          </p:nvPr>
        </p:nvSpPr>
        <p:spPr>
          <a:xfrm>
            <a:off x="826477" y="212161"/>
            <a:ext cx="10515600" cy="1325563"/>
          </a:xfrm>
        </p:spPr>
        <p:txBody>
          <a:bodyPr/>
          <a:lstStyle/>
          <a:p>
            <a:r>
              <a:rPr lang="en-US" dirty="0"/>
              <a:t>Why do RNA-Seq Methods Perform 100 reads for every mRNA molecule?</a:t>
            </a:r>
          </a:p>
        </p:txBody>
      </p:sp>
      <p:sp>
        <p:nvSpPr>
          <p:cNvPr id="3" name="Content Placeholder 2">
            <a:extLst>
              <a:ext uri="{FF2B5EF4-FFF2-40B4-BE49-F238E27FC236}">
                <a16:creationId xmlns:a16="http://schemas.microsoft.com/office/drawing/2014/main" id="{2098B957-821B-C37B-B9A6-18DF93AE8EBA}"/>
              </a:ext>
            </a:extLst>
          </p:cNvPr>
          <p:cNvSpPr>
            <a:spLocks noGrp="1"/>
          </p:cNvSpPr>
          <p:nvPr>
            <p:ph idx="1"/>
          </p:nvPr>
        </p:nvSpPr>
        <p:spPr>
          <a:xfrm>
            <a:off x="386861" y="1927742"/>
            <a:ext cx="11394831" cy="2215193"/>
          </a:xfrm>
        </p:spPr>
        <p:txBody>
          <a:bodyPr>
            <a:normAutofit fontScale="92500"/>
          </a:bodyPr>
          <a:lstStyle/>
          <a:p>
            <a:r>
              <a:rPr lang="en-US" sz="3600" dirty="0"/>
              <a:t>100 counts is the LLOQ for methods that are “shot noise limited”</a:t>
            </a:r>
          </a:p>
          <a:p>
            <a:r>
              <a:rPr lang="en-US" sz="3600" i="1" dirty="0"/>
              <a:t>Shot noise (aka Poisson noise, counting noise): </a:t>
            </a:r>
            <a:r>
              <a:rPr lang="en-US" sz="3600" dirty="0"/>
              <a:t>Random counting variations (often associated with a current). The higher the counts, the larger the shot noise.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8A8590-8221-0193-C890-3D6D34D1CBE0}"/>
                  </a:ext>
                </a:extLst>
              </p:cNvPr>
              <p:cNvSpPr txBox="1"/>
              <p:nvPr/>
            </p:nvSpPr>
            <p:spPr>
              <a:xfrm>
                <a:off x="768855" y="5031568"/>
                <a:ext cx="3995651" cy="13985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num>
                        <m:den>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en>
                      </m:f>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4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m:t>
                          </m:r>
                        </m:num>
                        <m:den>
                          <m:rad>
                            <m:radPr>
                              <m:degHide m:val="on"/>
                              <m:ctrlPr>
                                <a:rPr kumimoji="0" lang="en-US" sz="4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m:t>
                              </m:r>
                            </m:e>
                          </m:rad>
                        </m:den>
                      </m:f>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oMath>
                  </m:oMathPara>
                </a14:m>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TextBox 4">
                <a:extLst>
                  <a:ext uri="{FF2B5EF4-FFF2-40B4-BE49-F238E27FC236}">
                    <a16:creationId xmlns:a16="http://schemas.microsoft.com/office/drawing/2014/main" id="{1C8A8590-8221-0193-C890-3D6D34D1CBE0}"/>
                  </a:ext>
                </a:extLst>
              </p:cNvPr>
              <p:cNvSpPr txBox="1">
                <a:spLocks noRot="1" noChangeAspect="1" noMove="1" noResize="1" noEditPoints="1" noAdjustHandles="1" noChangeArrowheads="1" noChangeShapeType="1" noTextEdit="1"/>
              </p:cNvSpPr>
              <p:nvPr/>
            </p:nvSpPr>
            <p:spPr>
              <a:xfrm>
                <a:off x="768855" y="5031568"/>
                <a:ext cx="3995651" cy="13985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9A8B485-ED8A-F059-0F0B-4ADF7F19912C}"/>
                  </a:ext>
                </a:extLst>
              </p:cNvPr>
              <p:cNvSpPr txBox="1"/>
              <p:nvPr/>
            </p:nvSpPr>
            <p:spPr>
              <a:xfrm>
                <a:off x="6691839" y="5031568"/>
                <a:ext cx="4588576" cy="13985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𝑆</m:t>
                          </m:r>
                        </m:num>
                        <m:den>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den>
                      </m:f>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4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100</m:t>
                          </m:r>
                        </m:num>
                        <m:den>
                          <m:rad>
                            <m:radPr>
                              <m:degHide m:val="on"/>
                              <m:ctrlPr>
                                <a:rPr kumimoji="0" lang="en-US" sz="4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100</m:t>
                              </m:r>
                            </m:e>
                          </m:rad>
                        </m:den>
                      </m:f>
                      <m:r>
                        <a:rPr kumimoji="0" lang="en-US" sz="4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oMath>
                  </m:oMathPara>
                </a14:m>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TextBox 6">
                <a:extLst>
                  <a:ext uri="{FF2B5EF4-FFF2-40B4-BE49-F238E27FC236}">
                    <a16:creationId xmlns:a16="http://schemas.microsoft.com/office/drawing/2014/main" id="{89A8B485-ED8A-F059-0F0B-4ADF7F19912C}"/>
                  </a:ext>
                </a:extLst>
              </p:cNvPr>
              <p:cNvSpPr txBox="1">
                <a:spLocks noRot="1" noChangeAspect="1" noMove="1" noResize="1" noEditPoints="1" noAdjustHandles="1" noChangeArrowheads="1" noChangeShapeType="1" noTextEdit="1"/>
              </p:cNvSpPr>
              <p:nvPr/>
            </p:nvSpPr>
            <p:spPr>
              <a:xfrm>
                <a:off x="6691839" y="5031568"/>
                <a:ext cx="4588576" cy="1398588"/>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6C8C337-C481-8B00-D0B0-F4C492476C67}"/>
              </a:ext>
            </a:extLst>
          </p:cNvPr>
          <p:cNvSpPr txBox="1"/>
          <p:nvPr/>
        </p:nvSpPr>
        <p:spPr>
          <a:xfrm>
            <a:off x="920277" y="4325943"/>
            <a:ext cx="369280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Limit of Detection (LOD)</a:t>
            </a:r>
          </a:p>
        </p:txBody>
      </p:sp>
      <p:sp>
        <p:nvSpPr>
          <p:cNvPr id="9" name="TextBox 8">
            <a:extLst>
              <a:ext uri="{FF2B5EF4-FFF2-40B4-BE49-F238E27FC236}">
                <a16:creationId xmlns:a16="http://schemas.microsoft.com/office/drawing/2014/main" id="{7BB9F322-13D9-1D30-E359-46B9F682890B}"/>
              </a:ext>
            </a:extLst>
          </p:cNvPr>
          <p:cNvSpPr txBox="1"/>
          <p:nvPr/>
        </p:nvSpPr>
        <p:spPr>
          <a:xfrm>
            <a:off x="6820759" y="4325641"/>
            <a:ext cx="43307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Lower Limit of Quant (LLOQ)</a:t>
            </a:r>
          </a:p>
        </p:txBody>
      </p:sp>
    </p:spTree>
    <p:extLst>
      <p:ext uri="{BB962C8B-B14F-4D97-AF65-F5344CB8AC3E}">
        <p14:creationId xmlns:p14="http://schemas.microsoft.com/office/powerpoint/2010/main" val="1666623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115">
            <a:extLst>
              <a:ext uri="{FF2B5EF4-FFF2-40B4-BE49-F238E27FC236}">
                <a16:creationId xmlns:a16="http://schemas.microsoft.com/office/drawing/2014/main" id="{8F9B5BCD-F588-1DC4-FD34-E3157BC62A06}"/>
              </a:ext>
            </a:extLst>
          </p:cNvPr>
          <p:cNvPicPr>
            <a:picLocks noChangeAspect="1"/>
          </p:cNvPicPr>
          <p:nvPr/>
        </p:nvPicPr>
        <p:blipFill>
          <a:blip r:embed="rId2"/>
          <a:stretch>
            <a:fillRect/>
          </a:stretch>
        </p:blipFill>
        <p:spPr>
          <a:xfrm>
            <a:off x="1125766" y="1780472"/>
            <a:ext cx="3794772" cy="2920362"/>
          </a:xfrm>
          <a:prstGeom prst="rect">
            <a:avLst/>
          </a:prstGeom>
        </p:spPr>
      </p:pic>
      <p:sp>
        <p:nvSpPr>
          <p:cNvPr id="4" name="Title 3">
            <a:extLst>
              <a:ext uri="{FF2B5EF4-FFF2-40B4-BE49-F238E27FC236}">
                <a16:creationId xmlns:a16="http://schemas.microsoft.com/office/drawing/2014/main" id="{57575767-CE7D-A3F9-968B-88FB73422B17}"/>
              </a:ext>
            </a:extLst>
          </p:cNvPr>
          <p:cNvSpPr>
            <a:spLocks noGrp="1"/>
          </p:cNvSpPr>
          <p:nvPr>
            <p:ph type="title"/>
          </p:nvPr>
        </p:nvSpPr>
        <p:spPr>
          <a:xfrm>
            <a:off x="912331" y="70391"/>
            <a:ext cx="10515600" cy="1325563"/>
          </a:xfrm>
        </p:spPr>
        <p:txBody>
          <a:bodyPr/>
          <a:lstStyle/>
          <a:p>
            <a:r>
              <a:rPr lang="en-US" dirty="0"/>
              <a:t>True assessment of LOD and LLOQ Requires Assessment of Background</a:t>
            </a:r>
          </a:p>
        </p:txBody>
      </p:sp>
      <p:sp>
        <p:nvSpPr>
          <p:cNvPr id="124" name="Rectangle 123">
            <a:extLst>
              <a:ext uri="{FF2B5EF4-FFF2-40B4-BE49-F238E27FC236}">
                <a16:creationId xmlns:a16="http://schemas.microsoft.com/office/drawing/2014/main" id="{606C7D95-5A64-9D25-F4B8-8AC7BB341122}"/>
              </a:ext>
            </a:extLst>
          </p:cNvPr>
          <p:cNvSpPr/>
          <p:nvPr/>
        </p:nvSpPr>
        <p:spPr>
          <a:xfrm>
            <a:off x="1492281" y="4079255"/>
            <a:ext cx="1099349" cy="140677"/>
          </a:xfrm>
          <a:prstGeom prst="rect">
            <a:avLst/>
          </a:prstGeom>
          <a:solidFill>
            <a:srgbClr val="FFFF66">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8" name="Straight Connector 117">
            <a:extLst>
              <a:ext uri="{FF2B5EF4-FFF2-40B4-BE49-F238E27FC236}">
                <a16:creationId xmlns:a16="http://schemas.microsoft.com/office/drawing/2014/main" id="{88B95D59-0E59-4205-C539-2B12207454E8}"/>
              </a:ext>
            </a:extLst>
          </p:cNvPr>
          <p:cNvCxnSpPr>
            <a:cxnSpLocks/>
          </p:cNvCxnSpPr>
          <p:nvPr/>
        </p:nvCxnSpPr>
        <p:spPr>
          <a:xfrm>
            <a:off x="1492281" y="4148606"/>
            <a:ext cx="109934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3B26626-7D54-4C86-FB56-357AD2EB2FA6}"/>
              </a:ext>
            </a:extLst>
          </p:cNvPr>
          <p:cNvCxnSpPr>
            <a:cxnSpLocks/>
          </p:cNvCxnSpPr>
          <p:nvPr/>
        </p:nvCxnSpPr>
        <p:spPr>
          <a:xfrm flipV="1">
            <a:off x="2591630" y="1780219"/>
            <a:ext cx="2328908" cy="237640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A49A7DF-D5E9-E66D-21DF-CD3C9C1FD3CC}"/>
              </a:ext>
            </a:extLst>
          </p:cNvPr>
          <p:cNvCxnSpPr>
            <a:cxnSpLocks/>
          </p:cNvCxnSpPr>
          <p:nvPr/>
        </p:nvCxnSpPr>
        <p:spPr>
          <a:xfrm>
            <a:off x="1504001" y="3957334"/>
            <a:ext cx="1270509"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B74BAE4-2442-F0CC-5935-0C156F41A3CD}"/>
              </a:ext>
            </a:extLst>
          </p:cNvPr>
          <p:cNvCxnSpPr>
            <a:cxnSpLocks/>
          </p:cNvCxnSpPr>
          <p:nvPr/>
        </p:nvCxnSpPr>
        <p:spPr>
          <a:xfrm flipV="1">
            <a:off x="3000982" y="2671799"/>
            <a:ext cx="22170" cy="1484828"/>
          </a:xfrm>
          <a:prstGeom prst="line">
            <a:avLst/>
          </a:prstGeom>
          <a:ln w="3810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7D839869-9286-4002-1270-515E50AEF319}"/>
              </a:ext>
            </a:extLst>
          </p:cNvPr>
          <p:cNvSpPr txBox="1"/>
          <p:nvPr/>
        </p:nvSpPr>
        <p:spPr>
          <a:xfrm>
            <a:off x="2364923" y="2671799"/>
            <a:ext cx="7005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LOD</a:t>
            </a:r>
          </a:p>
        </p:txBody>
      </p:sp>
      <p:cxnSp>
        <p:nvCxnSpPr>
          <p:cNvPr id="130" name="Straight Connector 129">
            <a:extLst>
              <a:ext uri="{FF2B5EF4-FFF2-40B4-BE49-F238E27FC236}">
                <a16:creationId xmlns:a16="http://schemas.microsoft.com/office/drawing/2014/main" id="{C64FFA20-86E3-8F73-1700-9A0F595E32C9}"/>
              </a:ext>
            </a:extLst>
          </p:cNvPr>
          <p:cNvCxnSpPr>
            <a:cxnSpLocks/>
          </p:cNvCxnSpPr>
          <p:nvPr/>
        </p:nvCxnSpPr>
        <p:spPr>
          <a:xfrm flipV="1">
            <a:off x="2715180" y="3136966"/>
            <a:ext cx="0" cy="82036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C740C04-FC3E-CB86-418F-EC66FB583F2B}"/>
              </a:ext>
            </a:extLst>
          </p:cNvPr>
          <p:cNvSpPr txBox="1"/>
          <p:nvPr/>
        </p:nvSpPr>
        <p:spPr>
          <a:xfrm>
            <a:off x="2661810" y="2276640"/>
            <a:ext cx="84798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LLOQ</a:t>
            </a:r>
          </a:p>
        </p:txBody>
      </p:sp>
      <p:cxnSp>
        <p:nvCxnSpPr>
          <p:cNvPr id="143" name="Straight Connector 142">
            <a:extLst>
              <a:ext uri="{FF2B5EF4-FFF2-40B4-BE49-F238E27FC236}">
                <a16:creationId xmlns:a16="http://schemas.microsoft.com/office/drawing/2014/main" id="{6F127D39-42AD-444A-615D-412EFC51B106}"/>
              </a:ext>
            </a:extLst>
          </p:cNvPr>
          <p:cNvCxnSpPr>
            <a:cxnSpLocks/>
          </p:cNvCxnSpPr>
          <p:nvPr/>
        </p:nvCxnSpPr>
        <p:spPr>
          <a:xfrm>
            <a:off x="6213729" y="4196978"/>
            <a:ext cx="109934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425918-72D7-1343-B164-6292810D0CD3}"/>
              </a:ext>
            </a:extLst>
          </p:cNvPr>
          <p:cNvCxnSpPr>
            <a:cxnSpLocks/>
          </p:cNvCxnSpPr>
          <p:nvPr/>
        </p:nvCxnSpPr>
        <p:spPr>
          <a:xfrm flipV="1">
            <a:off x="7313078" y="1828591"/>
            <a:ext cx="2328908" cy="237640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FD60070-5D9E-8AB9-FFB2-2E20F9DCF717}"/>
              </a:ext>
            </a:extLst>
          </p:cNvPr>
          <p:cNvGrpSpPr/>
          <p:nvPr/>
        </p:nvGrpSpPr>
        <p:grpSpPr>
          <a:xfrm>
            <a:off x="5732763" y="1874159"/>
            <a:ext cx="4244063" cy="2940823"/>
            <a:chOff x="5732763" y="1874159"/>
            <a:chExt cx="4244063" cy="2940823"/>
          </a:xfrm>
        </p:grpSpPr>
        <p:grpSp>
          <p:nvGrpSpPr>
            <p:cNvPr id="142" name="Group 141">
              <a:extLst>
                <a:ext uri="{FF2B5EF4-FFF2-40B4-BE49-F238E27FC236}">
                  <a16:creationId xmlns:a16="http://schemas.microsoft.com/office/drawing/2014/main" id="{2B5709C1-761A-73F6-651C-A057543C757E}"/>
                </a:ext>
              </a:extLst>
            </p:cNvPr>
            <p:cNvGrpSpPr/>
            <p:nvPr/>
          </p:nvGrpSpPr>
          <p:grpSpPr>
            <a:xfrm>
              <a:off x="6182055" y="1874159"/>
              <a:ext cx="3794771" cy="2518610"/>
              <a:chOff x="5581004" y="1825298"/>
              <a:chExt cx="3451570" cy="2518610"/>
            </a:xfrm>
          </p:grpSpPr>
          <p:cxnSp>
            <p:nvCxnSpPr>
              <p:cNvPr id="137" name="Straight Connector 136">
                <a:extLst>
                  <a:ext uri="{FF2B5EF4-FFF2-40B4-BE49-F238E27FC236}">
                    <a16:creationId xmlns:a16="http://schemas.microsoft.com/office/drawing/2014/main" id="{B8EA9EC9-3453-A471-FF28-82AEAD1076F7}"/>
                  </a:ext>
                </a:extLst>
              </p:cNvPr>
              <p:cNvCxnSpPr/>
              <p:nvPr/>
            </p:nvCxnSpPr>
            <p:spPr>
              <a:xfrm>
                <a:off x="5581004" y="1825298"/>
                <a:ext cx="0" cy="25186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2119B37-DB09-114E-D11B-C4D734179333}"/>
                  </a:ext>
                </a:extLst>
              </p:cNvPr>
              <p:cNvCxnSpPr>
                <a:cxnSpLocks/>
              </p:cNvCxnSpPr>
              <p:nvPr/>
            </p:nvCxnSpPr>
            <p:spPr>
              <a:xfrm flipH="1">
                <a:off x="5581004" y="4319845"/>
                <a:ext cx="345157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5" name="TextBox 144">
              <a:extLst>
                <a:ext uri="{FF2B5EF4-FFF2-40B4-BE49-F238E27FC236}">
                  <a16:creationId xmlns:a16="http://schemas.microsoft.com/office/drawing/2014/main" id="{0E6C6649-DD34-A55D-9AA1-38466ED4C0C7}"/>
                </a:ext>
              </a:extLst>
            </p:cNvPr>
            <p:cNvSpPr txBox="1"/>
            <p:nvPr/>
          </p:nvSpPr>
          <p:spPr>
            <a:xfrm rot="16200000">
              <a:off x="5513793" y="2787131"/>
              <a:ext cx="8996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rPr>
                <a:t>signal</a:t>
              </a:r>
            </a:p>
          </p:txBody>
        </p:sp>
        <p:sp>
          <p:nvSpPr>
            <p:cNvPr id="146" name="TextBox 145">
              <a:extLst>
                <a:ext uri="{FF2B5EF4-FFF2-40B4-BE49-F238E27FC236}">
                  <a16:creationId xmlns:a16="http://schemas.microsoft.com/office/drawing/2014/main" id="{250CEC1A-68EF-686A-5250-16EC136EBA84}"/>
                </a:ext>
              </a:extLst>
            </p:cNvPr>
            <p:cNvSpPr txBox="1"/>
            <p:nvPr/>
          </p:nvSpPr>
          <p:spPr>
            <a:xfrm>
              <a:off x="7458039" y="4368706"/>
              <a:ext cx="1188595" cy="4462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rPr>
                <a:t>quantity</a:t>
              </a:r>
            </a:p>
          </p:txBody>
        </p:sp>
      </p:grpSp>
    </p:spTree>
    <p:extLst>
      <p:ext uri="{BB962C8B-B14F-4D97-AF65-F5344CB8AC3E}">
        <p14:creationId xmlns:p14="http://schemas.microsoft.com/office/powerpoint/2010/main" val="33945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9" grpId="0"/>
      <p:bldP spid="1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115">
            <a:extLst>
              <a:ext uri="{FF2B5EF4-FFF2-40B4-BE49-F238E27FC236}">
                <a16:creationId xmlns:a16="http://schemas.microsoft.com/office/drawing/2014/main" id="{8F9B5BCD-F588-1DC4-FD34-E3157BC62A06}"/>
              </a:ext>
            </a:extLst>
          </p:cNvPr>
          <p:cNvPicPr>
            <a:picLocks noChangeAspect="1"/>
          </p:cNvPicPr>
          <p:nvPr/>
        </p:nvPicPr>
        <p:blipFill>
          <a:blip r:embed="rId2"/>
          <a:stretch>
            <a:fillRect/>
          </a:stretch>
        </p:blipFill>
        <p:spPr>
          <a:xfrm>
            <a:off x="1125766" y="1780472"/>
            <a:ext cx="3794772" cy="2920362"/>
          </a:xfrm>
          <a:prstGeom prst="rect">
            <a:avLst/>
          </a:prstGeom>
        </p:spPr>
      </p:pic>
      <p:sp>
        <p:nvSpPr>
          <p:cNvPr id="4" name="Title 3">
            <a:extLst>
              <a:ext uri="{FF2B5EF4-FFF2-40B4-BE49-F238E27FC236}">
                <a16:creationId xmlns:a16="http://schemas.microsoft.com/office/drawing/2014/main" id="{57575767-CE7D-A3F9-968B-88FB73422B17}"/>
              </a:ext>
            </a:extLst>
          </p:cNvPr>
          <p:cNvSpPr>
            <a:spLocks noGrp="1"/>
          </p:cNvSpPr>
          <p:nvPr>
            <p:ph type="title"/>
          </p:nvPr>
        </p:nvSpPr>
        <p:spPr>
          <a:xfrm>
            <a:off x="912331" y="70391"/>
            <a:ext cx="10515600" cy="1325563"/>
          </a:xfrm>
        </p:spPr>
        <p:txBody>
          <a:bodyPr/>
          <a:lstStyle/>
          <a:p>
            <a:r>
              <a:rPr lang="en-US" dirty="0"/>
              <a:t>True assessment of LOD and LLOQ Requires Assessment of Background</a:t>
            </a:r>
          </a:p>
        </p:txBody>
      </p:sp>
      <p:sp>
        <p:nvSpPr>
          <p:cNvPr id="5" name="Freeform 17">
            <a:extLst>
              <a:ext uri="{FF2B5EF4-FFF2-40B4-BE49-F238E27FC236}">
                <a16:creationId xmlns:a16="http://schemas.microsoft.com/office/drawing/2014/main" id="{B5B321B5-45BC-B5E6-D4F0-D6D3D0A0C670}"/>
              </a:ext>
            </a:extLst>
          </p:cNvPr>
          <p:cNvSpPr/>
          <p:nvPr/>
        </p:nvSpPr>
        <p:spPr>
          <a:xfrm rot="10800000">
            <a:off x="11098950" y="5730412"/>
            <a:ext cx="328981" cy="609396"/>
          </a:xfrm>
          <a:custGeom>
            <a:avLst/>
            <a:gdLst>
              <a:gd name="connsiteX0" fmla="*/ 801111 w 801114"/>
              <a:gd name="connsiteY0" fmla="*/ 1483963 h 1483963"/>
              <a:gd name="connsiteX1" fmla="*/ 0 w 801114"/>
              <a:gd name="connsiteY1" fmla="*/ 1483963 h 1483963"/>
              <a:gd name="connsiteX2" fmla="*/ 0 w 801114"/>
              <a:gd name="connsiteY2" fmla="*/ 1227124 h 1483963"/>
              <a:gd name="connsiteX3" fmla="*/ 6 w 801114"/>
              <a:gd name="connsiteY3" fmla="*/ 1227124 h 1483963"/>
              <a:gd name="connsiteX4" fmla="*/ 203455 w 801114"/>
              <a:gd name="connsiteY4" fmla="*/ 150884 h 1483963"/>
              <a:gd name="connsiteX5" fmla="*/ 204296 w 801114"/>
              <a:gd name="connsiteY5" fmla="*/ 150884 h 1483963"/>
              <a:gd name="connsiteX6" fmla="*/ 206086 w 801114"/>
              <a:gd name="connsiteY6" fmla="*/ 135685 h 1483963"/>
              <a:gd name="connsiteX7" fmla="*/ 400560 w 801114"/>
              <a:gd name="connsiteY7" fmla="*/ 0 h 1483963"/>
              <a:gd name="connsiteX8" fmla="*/ 595034 w 801114"/>
              <a:gd name="connsiteY8" fmla="*/ 135685 h 1483963"/>
              <a:gd name="connsiteX9" fmla="*/ 596824 w 801114"/>
              <a:gd name="connsiteY9" fmla="*/ 150884 h 1483963"/>
              <a:gd name="connsiteX10" fmla="*/ 597664 w 801114"/>
              <a:gd name="connsiteY10" fmla="*/ 150884 h 1483963"/>
              <a:gd name="connsiteX11" fmla="*/ 801114 w 801114"/>
              <a:gd name="connsiteY11" fmla="*/ 1227127 h 1483963"/>
              <a:gd name="connsiteX12" fmla="*/ 801111 w 801114"/>
              <a:gd name="connsiteY12" fmla="*/ 1227127 h 14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1483963">
                <a:moveTo>
                  <a:pt x="801111" y="1483963"/>
                </a:moveTo>
                <a:lnTo>
                  <a:pt x="0" y="1483963"/>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reeform 64">
            <a:extLst>
              <a:ext uri="{FF2B5EF4-FFF2-40B4-BE49-F238E27FC236}">
                <a16:creationId xmlns:a16="http://schemas.microsoft.com/office/drawing/2014/main" id="{A926C381-6FAD-716E-8594-005A3A1C9684}"/>
              </a:ext>
            </a:extLst>
          </p:cNvPr>
          <p:cNvSpPr/>
          <p:nvPr/>
        </p:nvSpPr>
        <p:spPr>
          <a:xfrm rot="10800000">
            <a:off x="10181121" y="5893275"/>
            <a:ext cx="305803" cy="442624"/>
          </a:xfrm>
          <a:custGeom>
            <a:avLst/>
            <a:gdLst>
              <a:gd name="connsiteX0" fmla="*/ 305803 w 305803"/>
              <a:gd name="connsiteY0" fmla="*/ 442624 h 442624"/>
              <a:gd name="connsiteX1" fmla="*/ 0 w 305803"/>
              <a:gd name="connsiteY1" fmla="*/ 442624 h 442624"/>
              <a:gd name="connsiteX2" fmla="*/ 71960 w 305803"/>
              <a:gd name="connsiteY2" fmla="*/ 61961 h 442624"/>
              <a:gd name="connsiteX3" fmla="*/ 72305 w 305803"/>
              <a:gd name="connsiteY3" fmla="*/ 61961 h 442624"/>
              <a:gd name="connsiteX4" fmla="*/ 73040 w 305803"/>
              <a:gd name="connsiteY4" fmla="*/ 55720 h 442624"/>
              <a:gd name="connsiteX5" fmla="*/ 152902 w 305803"/>
              <a:gd name="connsiteY5" fmla="*/ 0 h 442624"/>
              <a:gd name="connsiteX6" fmla="*/ 232763 w 305803"/>
              <a:gd name="connsiteY6" fmla="*/ 55720 h 442624"/>
              <a:gd name="connsiteX7" fmla="*/ 233498 w 305803"/>
              <a:gd name="connsiteY7" fmla="*/ 61961 h 442624"/>
              <a:gd name="connsiteX8" fmla="*/ 233843 w 305803"/>
              <a:gd name="connsiteY8" fmla="*/ 61961 h 44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803" h="442624">
                <a:moveTo>
                  <a:pt x="305803" y="442624"/>
                </a:moveTo>
                <a:lnTo>
                  <a:pt x="0" y="442624"/>
                </a:lnTo>
                <a:lnTo>
                  <a:pt x="71960" y="61961"/>
                </a:lnTo>
                <a:lnTo>
                  <a:pt x="72305" y="61961"/>
                </a:lnTo>
                <a:lnTo>
                  <a:pt x="73040" y="55720"/>
                </a:lnTo>
                <a:cubicBezTo>
                  <a:pt x="80641" y="23921"/>
                  <a:pt x="113508" y="0"/>
                  <a:pt x="152902" y="0"/>
                </a:cubicBezTo>
                <a:cubicBezTo>
                  <a:pt x="192295" y="0"/>
                  <a:pt x="225162" y="23921"/>
                  <a:pt x="232763" y="55720"/>
                </a:cubicBezTo>
                <a:lnTo>
                  <a:pt x="233498" y="61961"/>
                </a:lnTo>
                <a:lnTo>
                  <a:pt x="233843" y="61961"/>
                </a:ln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65">
            <a:extLst>
              <a:ext uri="{FF2B5EF4-FFF2-40B4-BE49-F238E27FC236}">
                <a16:creationId xmlns:a16="http://schemas.microsoft.com/office/drawing/2014/main" id="{C0E25AF4-A397-1F52-4A03-58B1E18468AA}"/>
              </a:ext>
            </a:extLst>
          </p:cNvPr>
          <p:cNvSpPr/>
          <p:nvPr/>
        </p:nvSpPr>
        <p:spPr>
          <a:xfrm rot="10800000">
            <a:off x="10168057" y="5730100"/>
            <a:ext cx="328981" cy="166772"/>
          </a:xfrm>
          <a:custGeom>
            <a:avLst/>
            <a:gdLst>
              <a:gd name="connsiteX0" fmla="*/ 328980 w 328981"/>
              <a:gd name="connsiteY0" fmla="*/ 166772 h 166772"/>
              <a:gd name="connsiteX1" fmla="*/ 0 w 328981"/>
              <a:gd name="connsiteY1" fmla="*/ 166772 h 166772"/>
              <a:gd name="connsiteX2" fmla="*/ 0 w 328981"/>
              <a:gd name="connsiteY2" fmla="*/ 61300 h 166772"/>
              <a:gd name="connsiteX3" fmla="*/ 2 w 328981"/>
              <a:gd name="connsiteY3" fmla="*/ 61300 h 166772"/>
              <a:gd name="connsiteX4" fmla="*/ 11590 w 328981"/>
              <a:gd name="connsiteY4" fmla="*/ 0 h 166772"/>
              <a:gd name="connsiteX5" fmla="*/ 317393 w 328981"/>
              <a:gd name="connsiteY5" fmla="*/ 0 h 166772"/>
              <a:gd name="connsiteX6" fmla="*/ 328981 w 328981"/>
              <a:gd name="connsiteY6" fmla="*/ 61301 h 166772"/>
              <a:gd name="connsiteX7" fmla="*/ 328980 w 328981"/>
              <a:gd name="connsiteY7" fmla="*/ 61301 h 1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981" h="166772">
                <a:moveTo>
                  <a:pt x="328980" y="166772"/>
                </a:moveTo>
                <a:lnTo>
                  <a:pt x="0" y="166772"/>
                </a:lnTo>
                <a:lnTo>
                  <a:pt x="0" y="61300"/>
                </a:lnTo>
                <a:lnTo>
                  <a:pt x="2" y="61300"/>
                </a:lnTo>
                <a:lnTo>
                  <a:pt x="11590" y="0"/>
                </a:lnTo>
                <a:lnTo>
                  <a:pt x="317393" y="0"/>
                </a:lnTo>
                <a:lnTo>
                  <a:pt x="328981" y="61301"/>
                </a:lnTo>
                <a:lnTo>
                  <a:pt x="328980" y="61301"/>
                </a:lnTo>
                <a:close/>
              </a:path>
            </a:pathLst>
          </a:cu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76">
            <a:extLst>
              <a:ext uri="{FF2B5EF4-FFF2-40B4-BE49-F238E27FC236}">
                <a16:creationId xmlns:a16="http://schemas.microsoft.com/office/drawing/2014/main" id="{86BF2379-4746-6E7D-F4DF-746E99D27E5F}"/>
              </a:ext>
            </a:extLst>
          </p:cNvPr>
          <p:cNvSpPr/>
          <p:nvPr/>
        </p:nvSpPr>
        <p:spPr>
          <a:xfrm rot="10800000">
            <a:off x="8338277" y="6035109"/>
            <a:ext cx="251004" cy="297682"/>
          </a:xfrm>
          <a:custGeom>
            <a:avLst/>
            <a:gdLst>
              <a:gd name="connsiteX0" fmla="*/ 251004 w 251004"/>
              <a:gd name="connsiteY0" fmla="*/ 297682 h 297682"/>
              <a:gd name="connsiteX1" fmla="*/ 0 w 251004"/>
              <a:gd name="connsiteY1" fmla="*/ 297682 h 297682"/>
              <a:gd name="connsiteX2" fmla="*/ 44560 w 251004"/>
              <a:gd name="connsiteY2" fmla="*/ 61961 h 297682"/>
              <a:gd name="connsiteX3" fmla="*/ 44905 w 251004"/>
              <a:gd name="connsiteY3" fmla="*/ 61961 h 297682"/>
              <a:gd name="connsiteX4" fmla="*/ 45640 w 251004"/>
              <a:gd name="connsiteY4" fmla="*/ 55720 h 297682"/>
              <a:gd name="connsiteX5" fmla="*/ 125502 w 251004"/>
              <a:gd name="connsiteY5" fmla="*/ 0 h 297682"/>
              <a:gd name="connsiteX6" fmla="*/ 205364 w 251004"/>
              <a:gd name="connsiteY6" fmla="*/ 55720 h 297682"/>
              <a:gd name="connsiteX7" fmla="*/ 206099 w 251004"/>
              <a:gd name="connsiteY7" fmla="*/ 61961 h 297682"/>
              <a:gd name="connsiteX8" fmla="*/ 206444 w 251004"/>
              <a:gd name="connsiteY8" fmla="*/ 61961 h 29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004" h="297682">
                <a:moveTo>
                  <a:pt x="251004" y="297682"/>
                </a:moveTo>
                <a:lnTo>
                  <a:pt x="0" y="297682"/>
                </a:lnTo>
                <a:lnTo>
                  <a:pt x="44560" y="61961"/>
                </a:lnTo>
                <a:lnTo>
                  <a:pt x="44905" y="61961"/>
                </a:lnTo>
                <a:lnTo>
                  <a:pt x="45640" y="55720"/>
                </a:lnTo>
                <a:cubicBezTo>
                  <a:pt x="53242" y="23921"/>
                  <a:pt x="86109" y="0"/>
                  <a:pt x="125502" y="0"/>
                </a:cubicBezTo>
                <a:cubicBezTo>
                  <a:pt x="164895" y="0"/>
                  <a:pt x="197762" y="23921"/>
                  <a:pt x="205364" y="55720"/>
                </a:cubicBezTo>
                <a:lnTo>
                  <a:pt x="206099" y="61961"/>
                </a:lnTo>
                <a:lnTo>
                  <a:pt x="206444" y="61961"/>
                </a:ln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56">
            <a:extLst>
              <a:ext uri="{FF2B5EF4-FFF2-40B4-BE49-F238E27FC236}">
                <a16:creationId xmlns:a16="http://schemas.microsoft.com/office/drawing/2014/main" id="{E3F52320-46A1-F314-C095-31BDF2930A97}"/>
              </a:ext>
            </a:extLst>
          </p:cNvPr>
          <p:cNvSpPr/>
          <p:nvPr/>
        </p:nvSpPr>
        <p:spPr>
          <a:xfrm rot="10800000">
            <a:off x="3626622" y="5733409"/>
            <a:ext cx="328981" cy="609396"/>
          </a:xfrm>
          <a:custGeom>
            <a:avLst/>
            <a:gdLst>
              <a:gd name="connsiteX0" fmla="*/ 801111 w 801114"/>
              <a:gd name="connsiteY0" fmla="*/ 1483963 h 1483963"/>
              <a:gd name="connsiteX1" fmla="*/ 0 w 801114"/>
              <a:gd name="connsiteY1" fmla="*/ 1483963 h 1483963"/>
              <a:gd name="connsiteX2" fmla="*/ 0 w 801114"/>
              <a:gd name="connsiteY2" fmla="*/ 1227124 h 1483963"/>
              <a:gd name="connsiteX3" fmla="*/ 6 w 801114"/>
              <a:gd name="connsiteY3" fmla="*/ 1227124 h 1483963"/>
              <a:gd name="connsiteX4" fmla="*/ 203455 w 801114"/>
              <a:gd name="connsiteY4" fmla="*/ 150884 h 1483963"/>
              <a:gd name="connsiteX5" fmla="*/ 204296 w 801114"/>
              <a:gd name="connsiteY5" fmla="*/ 150884 h 1483963"/>
              <a:gd name="connsiteX6" fmla="*/ 206086 w 801114"/>
              <a:gd name="connsiteY6" fmla="*/ 135685 h 1483963"/>
              <a:gd name="connsiteX7" fmla="*/ 400560 w 801114"/>
              <a:gd name="connsiteY7" fmla="*/ 0 h 1483963"/>
              <a:gd name="connsiteX8" fmla="*/ 595034 w 801114"/>
              <a:gd name="connsiteY8" fmla="*/ 135685 h 1483963"/>
              <a:gd name="connsiteX9" fmla="*/ 596824 w 801114"/>
              <a:gd name="connsiteY9" fmla="*/ 150884 h 1483963"/>
              <a:gd name="connsiteX10" fmla="*/ 597664 w 801114"/>
              <a:gd name="connsiteY10" fmla="*/ 150884 h 1483963"/>
              <a:gd name="connsiteX11" fmla="*/ 801114 w 801114"/>
              <a:gd name="connsiteY11" fmla="*/ 1227127 h 1483963"/>
              <a:gd name="connsiteX12" fmla="*/ 801111 w 801114"/>
              <a:gd name="connsiteY12" fmla="*/ 1227127 h 14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1483963">
                <a:moveTo>
                  <a:pt x="801111" y="1483963"/>
                </a:moveTo>
                <a:lnTo>
                  <a:pt x="0" y="1483963"/>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77">
            <a:extLst>
              <a:ext uri="{FF2B5EF4-FFF2-40B4-BE49-F238E27FC236}">
                <a16:creationId xmlns:a16="http://schemas.microsoft.com/office/drawing/2014/main" id="{D0ACB723-22B8-BCD1-5661-4D93D3C17A9C}"/>
              </a:ext>
            </a:extLst>
          </p:cNvPr>
          <p:cNvSpPr/>
          <p:nvPr/>
        </p:nvSpPr>
        <p:spPr>
          <a:xfrm>
            <a:off x="8301115" y="5730632"/>
            <a:ext cx="328981" cy="311714"/>
          </a:xfrm>
          <a:custGeom>
            <a:avLst/>
            <a:gdLst>
              <a:gd name="connsiteX0" fmla="*/ 1 w 328981"/>
              <a:gd name="connsiteY0" fmla="*/ 0 h 311714"/>
              <a:gd name="connsiteX1" fmla="*/ 328981 w 328981"/>
              <a:gd name="connsiteY1" fmla="*/ 0 h 311714"/>
              <a:gd name="connsiteX2" fmla="*/ 328981 w 328981"/>
              <a:gd name="connsiteY2" fmla="*/ 105472 h 311714"/>
              <a:gd name="connsiteX3" fmla="*/ 328979 w 328981"/>
              <a:gd name="connsiteY3" fmla="*/ 105472 h 311714"/>
              <a:gd name="connsiteX4" fmla="*/ 289991 w 328981"/>
              <a:gd name="connsiteY4" fmla="*/ 311714 h 311714"/>
              <a:gd name="connsiteX5" fmla="*/ 38988 w 328981"/>
              <a:gd name="connsiteY5" fmla="*/ 311714 h 311714"/>
              <a:gd name="connsiteX6" fmla="*/ 0 w 328981"/>
              <a:gd name="connsiteY6" fmla="*/ 105471 h 311714"/>
              <a:gd name="connsiteX7" fmla="*/ 1 w 328981"/>
              <a:gd name="connsiteY7" fmla="*/ 105471 h 31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981" h="311714">
                <a:moveTo>
                  <a:pt x="1" y="0"/>
                </a:moveTo>
                <a:lnTo>
                  <a:pt x="328981" y="0"/>
                </a:lnTo>
                <a:lnTo>
                  <a:pt x="328981" y="105472"/>
                </a:lnTo>
                <a:lnTo>
                  <a:pt x="328979" y="105472"/>
                </a:lnTo>
                <a:lnTo>
                  <a:pt x="289991" y="311714"/>
                </a:lnTo>
                <a:lnTo>
                  <a:pt x="38988" y="311714"/>
                </a:lnTo>
                <a:lnTo>
                  <a:pt x="0" y="105471"/>
                </a:lnTo>
                <a:lnTo>
                  <a:pt x="1" y="10547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70">
            <a:extLst>
              <a:ext uri="{FF2B5EF4-FFF2-40B4-BE49-F238E27FC236}">
                <a16:creationId xmlns:a16="http://schemas.microsoft.com/office/drawing/2014/main" id="{1A38FAAE-FF3B-9DA9-C81C-EF6A43A4EB49}"/>
              </a:ext>
            </a:extLst>
          </p:cNvPr>
          <p:cNvSpPr/>
          <p:nvPr/>
        </p:nvSpPr>
        <p:spPr>
          <a:xfrm rot="10800000">
            <a:off x="9257474" y="5985633"/>
            <a:ext cx="270884" cy="350266"/>
          </a:xfrm>
          <a:custGeom>
            <a:avLst/>
            <a:gdLst>
              <a:gd name="connsiteX0" fmla="*/ 270884 w 270884"/>
              <a:gd name="connsiteY0" fmla="*/ 350266 h 350266"/>
              <a:gd name="connsiteX1" fmla="*/ 0 w 270884"/>
              <a:gd name="connsiteY1" fmla="*/ 350266 h 350266"/>
              <a:gd name="connsiteX2" fmla="*/ 54500 w 270884"/>
              <a:gd name="connsiteY2" fmla="*/ 61961 h 350266"/>
              <a:gd name="connsiteX3" fmla="*/ 54845 w 270884"/>
              <a:gd name="connsiteY3" fmla="*/ 61961 h 350266"/>
              <a:gd name="connsiteX4" fmla="*/ 55580 w 270884"/>
              <a:gd name="connsiteY4" fmla="*/ 55720 h 350266"/>
              <a:gd name="connsiteX5" fmla="*/ 135442 w 270884"/>
              <a:gd name="connsiteY5" fmla="*/ 0 h 350266"/>
              <a:gd name="connsiteX6" fmla="*/ 215304 w 270884"/>
              <a:gd name="connsiteY6" fmla="*/ 55720 h 350266"/>
              <a:gd name="connsiteX7" fmla="*/ 216039 w 270884"/>
              <a:gd name="connsiteY7" fmla="*/ 61961 h 350266"/>
              <a:gd name="connsiteX8" fmla="*/ 216384 w 270884"/>
              <a:gd name="connsiteY8" fmla="*/ 61961 h 35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884" h="350266">
                <a:moveTo>
                  <a:pt x="270884" y="350266"/>
                </a:moveTo>
                <a:lnTo>
                  <a:pt x="0" y="350266"/>
                </a:lnTo>
                <a:lnTo>
                  <a:pt x="54500" y="61961"/>
                </a:lnTo>
                <a:lnTo>
                  <a:pt x="54845" y="61961"/>
                </a:lnTo>
                <a:lnTo>
                  <a:pt x="55580" y="55720"/>
                </a:lnTo>
                <a:cubicBezTo>
                  <a:pt x="63182" y="23921"/>
                  <a:pt x="96049" y="0"/>
                  <a:pt x="135442" y="0"/>
                </a:cubicBezTo>
                <a:cubicBezTo>
                  <a:pt x="174835" y="0"/>
                  <a:pt x="207702" y="23921"/>
                  <a:pt x="215304" y="55720"/>
                </a:cubicBezTo>
                <a:lnTo>
                  <a:pt x="216039" y="61961"/>
                </a:lnTo>
                <a:lnTo>
                  <a:pt x="216384" y="61961"/>
                </a:ln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71">
            <a:extLst>
              <a:ext uri="{FF2B5EF4-FFF2-40B4-BE49-F238E27FC236}">
                <a16:creationId xmlns:a16="http://schemas.microsoft.com/office/drawing/2014/main" id="{AB872D5F-4010-F7ED-0D8C-75930F443E96}"/>
              </a:ext>
            </a:extLst>
          </p:cNvPr>
          <p:cNvSpPr/>
          <p:nvPr/>
        </p:nvSpPr>
        <p:spPr>
          <a:xfrm rot="10800000">
            <a:off x="9231355" y="5730072"/>
            <a:ext cx="328981" cy="259130"/>
          </a:xfrm>
          <a:custGeom>
            <a:avLst/>
            <a:gdLst>
              <a:gd name="connsiteX0" fmla="*/ 328980 w 328981"/>
              <a:gd name="connsiteY0" fmla="*/ 259130 h 259130"/>
              <a:gd name="connsiteX1" fmla="*/ 0 w 328981"/>
              <a:gd name="connsiteY1" fmla="*/ 259130 h 259130"/>
              <a:gd name="connsiteX2" fmla="*/ 0 w 328981"/>
              <a:gd name="connsiteY2" fmla="*/ 153658 h 259130"/>
              <a:gd name="connsiteX3" fmla="*/ 2 w 328981"/>
              <a:gd name="connsiteY3" fmla="*/ 153658 h 259130"/>
              <a:gd name="connsiteX4" fmla="*/ 29049 w 328981"/>
              <a:gd name="connsiteY4" fmla="*/ 0 h 259130"/>
              <a:gd name="connsiteX5" fmla="*/ 299934 w 328981"/>
              <a:gd name="connsiteY5" fmla="*/ 0 h 259130"/>
              <a:gd name="connsiteX6" fmla="*/ 328981 w 328981"/>
              <a:gd name="connsiteY6" fmla="*/ 153659 h 259130"/>
              <a:gd name="connsiteX7" fmla="*/ 328980 w 328981"/>
              <a:gd name="connsiteY7" fmla="*/ 153659 h 25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981" h="259130">
                <a:moveTo>
                  <a:pt x="328980" y="259130"/>
                </a:moveTo>
                <a:lnTo>
                  <a:pt x="0" y="259130"/>
                </a:lnTo>
                <a:lnTo>
                  <a:pt x="0" y="153658"/>
                </a:lnTo>
                <a:lnTo>
                  <a:pt x="2" y="153658"/>
                </a:lnTo>
                <a:lnTo>
                  <a:pt x="29049" y="0"/>
                </a:lnTo>
                <a:lnTo>
                  <a:pt x="299934" y="0"/>
                </a:lnTo>
                <a:lnTo>
                  <a:pt x="328981" y="153659"/>
                </a:lnTo>
                <a:lnTo>
                  <a:pt x="328980" y="153659"/>
                </a:lnTo>
                <a:close/>
              </a:path>
            </a:pathLst>
          </a:cu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88">
            <a:extLst>
              <a:ext uri="{FF2B5EF4-FFF2-40B4-BE49-F238E27FC236}">
                <a16:creationId xmlns:a16="http://schemas.microsoft.com/office/drawing/2014/main" id="{C3107F16-B8D3-9C96-E0AD-29B9FED76196}"/>
              </a:ext>
            </a:extLst>
          </p:cNvPr>
          <p:cNvSpPr/>
          <p:nvPr/>
        </p:nvSpPr>
        <p:spPr>
          <a:xfrm rot="10800000">
            <a:off x="6500752" y="6237428"/>
            <a:ext cx="177165" cy="102380"/>
          </a:xfrm>
          <a:custGeom>
            <a:avLst/>
            <a:gdLst>
              <a:gd name="connsiteX0" fmla="*/ 177165 w 177165"/>
              <a:gd name="connsiteY0" fmla="*/ 102380 h 102380"/>
              <a:gd name="connsiteX1" fmla="*/ 0 w 177165"/>
              <a:gd name="connsiteY1" fmla="*/ 102380 h 102380"/>
              <a:gd name="connsiteX2" fmla="*/ 7641 w 177165"/>
              <a:gd name="connsiteY2" fmla="*/ 61961 h 102380"/>
              <a:gd name="connsiteX3" fmla="*/ 7986 w 177165"/>
              <a:gd name="connsiteY3" fmla="*/ 61961 h 102380"/>
              <a:gd name="connsiteX4" fmla="*/ 8721 w 177165"/>
              <a:gd name="connsiteY4" fmla="*/ 55720 h 102380"/>
              <a:gd name="connsiteX5" fmla="*/ 88583 w 177165"/>
              <a:gd name="connsiteY5" fmla="*/ 0 h 102380"/>
              <a:gd name="connsiteX6" fmla="*/ 168445 w 177165"/>
              <a:gd name="connsiteY6" fmla="*/ 55720 h 102380"/>
              <a:gd name="connsiteX7" fmla="*/ 169180 w 177165"/>
              <a:gd name="connsiteY7" fmla="*/ 61961 h 102380"/>
              <a:gd name="connsiteX8" fmla="*/ 169525 w 177165"/>
              <a:gd name="connsiteY8" fmla="*/ 61961 h 10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 h="102380">
                <a:moveTo>
                  <a:pt x="177165" y="102380"/>
                </a:moveTo>
                <a:lnTo>
                  <a:pt x="0" y="102380"/>
                </a:lnTo>
                <a:lnTo>
                  <a:pt x="7641" y="61961"/>
                </a:lnTo>
                <a:lnTo>
                  <a:pt x="7986" y="61961"/>
                </a:lnTo>
                <a:lnTo>
                  <a:pt x="8721" y="55720"/>
                </a:lnTo>
                <a:cubicBezTo>
                  <a:pt x="16323" y="23921"/>
                  <a:pt x="49190" y="0"/>
                  <a:pt x="88583" y="0"/>
                </a:cubicBezTo>
                <a:cubicBezTo>
                  <a:pt x="127976" y="0"/>
                  <a:pt x="160843" y="23921"/>
                  <a:pt x="168445" y="55720"/>
                </a:cubicBezTo>
                <a:lnTo>
                  <a:pt x="169180" y="61961"/>
                </a:lnTo>
                <a:lnTo>
                  <a:pt x="169525" y="61961"/>
                </a:ln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89">
            <a:extLst>
              <a:ext uri="{FF2B5EF4-FFF2-40B4-BE49-F238E27FC236}">
                <a16:creationId xmlns:a16="http://schemas.microsoft.com/office/drawing/2014/main" id="{4142D36F-3FBF-84D9-0DC8-D24F695E40CF}"/>
              </a:ext>
            </a:extLst>
          </p:cNvPr>
          <p:cNvSpPr/>
          <p:nvPr/>
        </p:nvSpPr>
        <p:spPr>
          <a:xfrm>
            <a:off x="6426935" y="5737492"/>
            <a:ext cx="328981" cy="507016"/>
          </a:xfrm>
          <a:custGeom>
            <a:avLst/>
            <a:gdLst>
              <a:gd name="connsiteX0" fmla="*/ 1 w 328981"/>
              <a:gd name="connsiteY0" fmla="*/ 0 h 507016"/>
              <a:gd name="connsiteX1" fmla="*/ 328981 w 328981"/>
              <a:gd name="connsiteY1" fmla="*/ 0 h 507016"/>
              <a:gd name="connsiteX2" fmla="*/ 328981 w 328981"/>
              <a:gd name="connsiteY2" fmla="*/ 105472 h 507016"/>
              <a:gd name="connsiteX3" fmla="*/ 328979 w 328981"/>
              <a:gd name="connsiteY3" fmla="*/ 105472 h 507016"/>
              <a:gd name="connsiteX4" fmla="*/ 253072 w 328981"/>
              <a:gd name="connsiteY4" fmla="*/ 507016 h 507016"/>
              <a:gd name="connsiteX5" fmla="*/ 75907 w 328981"/>
              <a:gd name="connsiteY5" fmla="*/ 507016 h 507016"/>
              <a:gd name="connsiteX6" fmla="*/ 0 w 328981"/>
              <a:gd name="connsiteY6" fmla="*/ 105471 h 507016"/>
              <a:gd name="connsiteX7" fmla="*/ 1 w 328981"/>
              <a:gd name="connsiteY7" fmla="*/ 105471 h 50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981" h="507016">
                <a:moveTo>
                  <a:pt x="1" y="0"/>
                </a:moveTo>
                <a:lnTo>
                  <a:pt x="328981" y="0"/>
                </a:lnTo>
                <a:lnTo>
                  <a:pt x="328981" y="105472"/>
                </a:lnTo>
                <a:lnTo>
                  <a:pt x="328979" y="105472"/>
                </a:lnTo>
                <a:lnTo>
                  <a:pt x="253072" y="507016"/>
                </a:lnTo>
                <a:lnTo>
                  <a:pt x="75907" y="507016"/>
                </a:lnTo>
                <a:lnTo>
                  <a:pt x="0" y="105471"/>
                </a:lnTo>
                <a:lnTo>
                  <a:pt x="1" y="10547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82">
            <a:extLst>
              <a:ext uri="{FF2B5EF4-FFF2-40B4-BE49-F238E27FC236}">
                <a16:creationId xmlns:a16="http://schemas.microsoft.com/office/drawing/2014/main" id="{0D2B34ED-15D1-F33C-31B1-92FFF410F09D}"/>
              </a:ext>
            </a:extLst>
          </p:cNvPr>
          <p:cNvSpPr/>
          <p:nvPr/>
        </p:nvSpPr>
        <p:spPr>
          <a:xfrm rot="10800000">
            <a:off x="7418664" y="6146994"/>
            <a:ext cx="211356" cy="192814"/>
          </a:xfrm>
          <a:custGeom>
            <a:avLst/>
            <a:gdLst>
              <a:gd name="connsiteX0" fmla="*/ 211356 w 211356"/>
              <a:gd name="connsiteY0" fmla="*/ 192814 h 192814"/>
              <a:gd name="connsiteX1" fmla="*/ 0 w 211356"/>
              <a:gd name="connsiteY1" fmla="*/ 192814 h 192814"/>
              <a:gd name="connsiteX2" fmla="*/ 24736 w 211356"/>
              <a:gd name="connsiteY2" fmla="*/ 61961 h 192814"/>
              <a:gd name="connsiteX3" fmla="*/ 25081 w 211356"/>
              <a:gd name="connsiteY3" fmla="*/ 61961 h 192814"/>
              <a:gd name="connsiteX4" fmla="*/ 25816 w 211356"/>
              <a:gd name="connsiteY4" fmla="*/ 55720 h 192814"/>
              <a:gd name="connsiteX5" fmla="*/ 105678 w 211356"/>
              <a:gd name="connsiteY5" fmla="*/ 0 h 192814"/>
              <a:gd name="connsiteX6" fmla="*/ 185540 w 211356"/>
              <a:gd name="connsiteY6" fmla="*/ 55720 h 192814"/>
              <a:gd name="connsiteX7" fmla="*/ 186275 w 211356"/>
              <a:gd name="connsiteY7" fmla="*/ 61961 h 192814"/>
              <a:gd name="connsiteX8" fmla="*/ 186620 w 211356"/>
              <a:gd name="connsiteY8" fmla="*/ 61961 h 19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356" h="192814">
                <a:moveTo>
                  <a:pt x="211356" y="192814"/>
                </a:moveTo>
                <a:lnTo>
                  <a:pt x="0" y="192814"/>
                </a:lnTo>
                <a:lnTo>
                  <a:pt x="24736" y="61961"/>
                </a:lnTo>
                <a:lnTo>
                  <a:pt x="25081" y="61961"/>
                </a:lnTo>
                <a:lnTo>
                  <a:pt x="25816" y="55720"/>
                </a:lnTo>
                <a:cubicBezTo>
                  <a:pt x="33418" y="23921"/>
                  <a:pt x="66285" y="0"/>
                  <a:pt x="105678" y="0"/>
                </a:cubicBezTo>
                <a:cubicBezTo>
                  <a:pt x="145071" y="0"/>
                  <a:pt x="177938" y="23921"/>
                  <a:pt x="185540" y="55720"/>
                </a:cubicBezTo>
                <a:lnTo>
                  <a:pt x="186275" y="61961"/>
                </a:lnTo>
                <a:lnTo>
                  <a:pt x="186620" y="61961"/>
                </a:ln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83">
            <a:extLst>
              <a:ext uri="{FF2B5EF4-FFF2-40B4-BE49-F238E27FC236}">
                <a16:creationId xmlns:a16="http://schemas.microsoft.com/office/drawing/2014/main" id="{046D11E9-1E18-BD60-7B2E-07ECFDAA451C}"/>
              </a:ext>
            </a:extLst>
          </p:cNvPr>
          <p:cNvSpPr/>
          <p:nvPr/>
        </p:nvSpPr>
        <p:spPr>
          <a:xfrm>
            <a:off x="7360107" y="5737492"/>
            <a:ext cx="328981" cy="416582"/>
          </a:xfrm>
          <a:custGeom>
            <a:avLst/>
            <a:gdLst>
              <a:gd name="connsiteX0" fmla="*/ 1 w 328981"/>
              <a:gd name="connsiteY0" fmla="*/ 0 h 416582"/>
              <a:gd name="connsiteX1" fmla="*/ 328981 w 328981"/>
              <a:gd name="connsiteY1" fmla="*/ 0 h 416582"/>
              <a:gd name="connsiteX2" fmla="*/ 328981 w 328981"/>
              <a:gd name="connsiteY2" fmla="*/ 105472 h 416582"/>
              <a:gd name="connsiteX3" fmla="*/ 328979 w 328981"/>
              <a:gd name="connsiteY3" fmla="*/ 105472 h 416582"/>
              <a:gd name="connsiteX4" fmla="*/ 270168 w 328981"/>
              <a:gd name="connsiteY4" fmla="*/ 416582 h 416582"/>
              <a:gd name="connsiteX5" fmla="*/ 58812 w 328981"/>
              <a:gd name="connsiteY5" fmla="*/ 416582 h 416582"/>
              <a:gd name="connsiteX6" fmla="*/ 0 w 328981"/>
              <a:gd name="connsiteY6" fmla="*/ 105471 h 416582"/>
              <a:gd name="connsiteX7" fmla="*/ 1 w 328981"/>
              <a:gd name="connsiteY7" fmla="*/ 105471 h 41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981" h="416582">
                <a:moveTo>
                  <a:pt x="1" y="0"/>
                </a:moveTo>
                <a:lnTo>
                  <a:pt x="328981" y="0"/>
                </a:lnTo>
                <a:lnTo>
                  <a:pt x="328981" y="105472"/>
                </a:lnTo>
                <a:lnTo>
                  <a:pt x="328979" y="105472"/>
                </a:lnTo>
                <a:lnTo>
                  <a:pt x="270168" y="416582"/>
                </a:lnTo>
                <a:lnTo>
                  <a:pt x="58812" y="416582"/>
                </a:lnTo>
                <a:lnTo>
                  <a:pt x="0" y="105471"/>
                </a:lnTo>
                <a:lnTo>
                  <a:pt x="1" y="10547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96">
            <a:extLst>
              <a:ext uri="{FF2B5EF4-FFF2-40B4-BE49-F238E27FC236}">
                <a16:creationId xmlns:a16="http://schemas.microsoft.com/office/drawing/2014/main" id="{64E3C3E7-40A6-48AA-309C-3B4E8BA1ABC3}"/>
              </a:ext>
            </a:extLst>
          </p:cNvPr>
          <p:cNvSpPr/>
          <p:nvPr/>
        </p:nvSpPr>
        <p:spPr>
          <a:xfrm rot="10800000">
            <a:off x="4655651" y="6306092"/>
            <a:ext cx="119347" cy="23668"/>
          </a:xfrm>
          <a:custGeom>
            <a:avLst/>
            <a:gdLst>
              <a:gd name="connsiteX0" fmla="*/ 119347 w 119347"/>
              <a:gd name="connsiteY0" fmla="*/ 23668 h 23668"/>
              <a:gd name="connsiteX1" fmla="*/ 0 w 119347"/>
              <a:gd name="connsiteY1" fmla="*/ 23668 h 23668"/>
              <a:gd name="connsiteX2" fmla="*/ 7821 w 119347"/>
              <a:gd name="connsiteY2" fmla="*/ 15935 h 23668"/>
              <a:gd name="connsiteX3" fmla="*/ 59674 w 119347"/>
              <a:gd name="connsiteY3" fmla="*/ 0 h 23668"/>
              <a:gd name="connsiteX4" fmla="*/ 111527 w 119347"/>
              <a:gd name="connsiteY4" fmla="*/ 15935 h 2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47" h="23668">
                <a:moveTo>
                  <a:pt x="119347" y="23668"/>
                </a:moveTo>
                <a:lnTo>
                  <a:pt x="0" y="23668"/>
                </a:lnTo>
                <a:lnTo>
                  <a:pt x="7821" y="15935"/>
                </a:lnTo>
                <a:cubicBezTo>
                  <a:pt x="21912" y="5980"/>
                  <a:pt x="39977" y="0"/>
                  <a:pt x="59674" y="0"/>
                </a:cubicBezTo>
                <a:cubicBezTo>
                  <a:pt x="79370" y="0"/>
                  <a:pt x="97435" y="5980"/>
                  <a:pt x="111527" y="15935"/>
                </a:cubicBez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97">
            <a:extLst>
              <a:ext uri="{FF2B5EF4-FFF2-40B4-BE49-F238E27FC236}">
                <a16:creationId xmlns:a16="http://schemas.microsoft.com/office/drawing/2014/main" id="{4B950F6A-1F16-8D00-5290-0BA658A2A16F}"/>
              </a:ext>
            </a:extLst>
          </p:cNvPr>
          <p:cNvSpPr/>
          <p:nvPr/>
        </p:nvSpPr>
        <p:spPr>
          <a:xfrm>
            <a:off x="4552163" y="5720364"/>
            <a:ext cx="328981" cy="585728"/>
          </a:xfrm>
          <a:custGeom>
            <a:avLst/>
            <a:gdLst>
              <a:gd name="connsiteX0" fmla="*/ 1 w 328981"/>
              <a:gd name="connsiteY0" fmla="*/ 0 h 585728"/>
              <a:gd name="connsiteX1" fmla="*/ 328981 w 328981"/>
              <a:gd name="connsiteY1" fmla="*/ 0 h 585728"/>
              <a:gd name="connsiteX2" fmla="*/ 328981 w 328981"/>
              <a:gd name="connsiteY2" fmla="*/ 105472 h 585728"/>
              <a:gd name="connsiteX3" fmla="*/ 328979 w 328981"/>
              <a:gd name="connsiteY3" fmla="*/ 105472 h 585728"/>
              <a:gd name="connsiteX4" fmla="*/ 245431 w 328981"/>
              <a:gd name="connsiteY4" fmla="*/ 547435 h 585728"/>
              <a:gd name="connsiteX5" fmla="*/ 245086 w 328981"/>
              <a:gd name="connsiteY5" fmla="*/ 547435 h 585728"/>
              <a:gd name="connsiteX6" fmla="*/ 244351 w 328981"/>
              <a:gd name="connsiteY6" fmla="*/ 553676 h 585728"/>
              <a:gd name="connsiteX7" fmla="*/ 234206 w 328981"/>
              <a:gd name="connsiteY7" fmla="*/ 575798 h 585728"/>
              <a:gd name="connsiteX8" fmla="*/ 224163 w 328981"/>
              <a:gd name="connsiteY8" fmla="*/ 585728 h 585728"/>
              <a:gd name="connsiteX9" fmla="*/ 104816 w 328981"/>
              <a:gd name="connsiteY9" fmla="*/ 585728 h 585728"/>
              <a:gd name="connsiteX10" fmla="*/ 94773 w 328981"/>
              <a:gd name="connsiteY10" fmla="*/ 575798 h 585728"/>
              <a:gd name="connsiteX11" fmla="*/ 84628 w 328981"/>
              <a:gd name="connsiteY11" fmla="*/ 553676 h 585728"/>
              <a:gd name="connsiteX12" fmla="*/ 83893 w 328981"/>
              <a:gd name="connsiteY12" fmla="*/ 547435 h 585728"/>
              <a:gd name="connsiteX13" fmla="*/ 83548 w 328981"/>
              <a:gd name="connsiteY13" fmla="*/ 547435 h 585728"/>
              <a:gd name="connsiteX14" fmla="*/ 0 w 328981"/>
              <a:gd name="connsiteY14" fmla="*/ 105471 h 585728"/>
              <a:gd name="connsiteX15" fmla="*/ 1 w 328981"/>
              <a:gd name="connsiteY15" fmla="*/ 105471 h 58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8981" h="585728">
                <a:moveTo>
                  <a:pt x="1" y="0"/>
                </a:moveTo>
                <a:lnTo>
                  <a:pt x="328981" y="0"/>
                </a:lnTo>
                <a:lnTo>
                  <a:pt x="328981" y="105472"/>
                </a:lnTo>
                <a:lnTo>
                  <a:pt x="328979" y="105472"/>
                </a:lnTo>
                <a:lnTo>
                  <a:pt x="245431" y="547435"/>
                </a:lnTo>
                <a:lnTo>
                  <a:pt x="245086" y="547435"/>
                </a:lnTo>
                <a:lnTo>
                  <a:pt x="244351" y="553676"/>
                </a:lnTo>
                <a:cubicBezTo>
                  <a:pt x="242451" y="561626"/>
                  <a:pt x="238971" y="569084"/>
                  <a:pt x="234206" y="575798"/>
                </a:cubicBezTo>
                <a:lnTo>
                  <a:pt x="224163" y="585728"/>
                </a:lnTo>
                <a:lnTo>
                  <a:pt x="104816" y="585728"/>
                </a:lnTo>
                <a:lnTo>
                  <a:pt x="94773" y="575798"/>
                </a:lnTo>
                <a:cubicBezTo>
                  <a:pt x="90008" y="569084"/>
                  <a:pt x="86528" y="561626"/>
                  <a:pt x="84628" y="553676"/>
                </a:cubicBezTo>
                <a:lnTo>
                  <a:pt x="83893" y="547435"/>
                </a:lnTo>
                <a:lnTo>
                  <a:pt x="83548" y="547435"/>
                </a:lnTo>
                <a:lnTo>
                  <a:pt x="0" y="105471"/>
                </a:lnTo>
                <a:lnTo>
                  <a:pt x="1" y="10547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94">
            <a:extLst>
              <a:ext uri="{FF2B5EF4-FFF2-40B4-BE49-F238E27FC236}">
                <a16:creationId xmlns:a16="http://schemas.microsoft.com/office/drawing/2014/main" id="{0AF9555E-D1CF-8E84-BBC4-7B634689F6D1}"/>
              </a:ext>
            </a:extLst>
          </p:cNvPr>
          <p:cNvSpPr/>
          <p:nvPr/>
        </p:nvSpPr>
        <p:spPr>
          <a:xfrm rot="10800000">
            <a:off x="5581005" y="6285755"/>
            <a:ext cx="151758" cy="47036"/>
          </a:xfrm>
          <a:custGeom>
            <a:avLst/>
            <a:gdLst>
              <a:gd name="connsiteX0" fmla="*/ 151758 w 151758"/>
              <a:gd name="connsiteY0" fmla="*/ 47036 h 47036"/>
              <a:gd name="connsiteX1" fmla="*/ 0 w 151758"/>
              <a:gd name="connsiteY1" fmla="*/ 47036 h 47036"/>
              <a:gd name="connsiteX2" fmla="*/ 6163 w 151758"/>
              <a:gd name="connsiteY2" fmla="*/ 33598 h 47036"/>
              <a:gd name="connsiteX3" fmla="*/ 75879 w 151758"/>
              <a:gd name="connsiteY3" fmla="*/ 0 h 47036"/>
              <a:gd name="connsiteX4" fmla="*/ 145595 w 151758"/>
              <a:gd name="connsiteY4" fmla="*/ 33598 h 47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58" h="47036">
                <a:moveTo>
                  <a:pt x="151758" y="47036"/>
                </a:moveTo>
                <a:lnTo>
                  <a:pt x="0" y="47036"/>
                </a:lnTo>
                <a:lnTo>
                  <a:pt x="6163" y="33598"/>
                </a:lnTo>
                <a:cubicBezTo>
                  <a:pt x="20460" y="13455"/>
                  <a:pt x="46334" y="0"/>
                  <a:pt x="75879" y="0"/>
                </a:cubicBezTo>
                <a:cubicBezTo>
                  <a:pt x="105424" y="0"/>
                  <a:pt x="131298" y="13455"/>
                  <a:pt x="145595" y="33598"/>
                </a:cubicBezTo>
                <a:close/>
              </a:path>
            </a:pathLst>
          </a:cu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95">
            <a:extLst>
              <a:ext uri="{FF2B5EF4-FFF2-40B4-BE49-F238E27FC236}">
                <a16:creationId xmlns:a16="http://schemas.microsoft.com/office/drawing/2014/main" id="{0E592578-A680-9A4F-F754-2FEDCC811382}"/>
              </a:ext>
            </a:extLst>
          </p:cNvPr>
          <p:cNvSpPr/>
          <p:nvPr/>
        </p:nvSpPr>
        <p:spPr>
          <a:xfrm>
            <a:off x="5488861" y="5725075"/>
            <a:ext cx="328981" cy="562360"/>
          </a:xfrm>
          <a:custGeom>
            <a:avLst/>
            <a:gdLst>
              <a:gd name="connsiteX0" fmla="*/ 1 w 328981"/>
              <a:gd name="connsiteY0" fmla="*/ 0 h 562360"/>
              <a:gd name="connsiteX1" fmla="*/ 328981 w 328981"/>
              <a:gd name="connsiteY1" fmla="*/ 0 h 562360"/>
              <a:gd name="connsiteX2" fmla="*/ 328981 w 328981"/>
              <a:gd name="connsiteY2" fmla="*/ 105472 h 562360"/>
              <a:gd name="connsiteX3" fmla="*/ 328979 w 328981"/>
              <a:gd name="connsiteY3" fmla="*/ 105472 h 562360"/>
              <a:gd name="connsiteX4" fmla="*/ 245432 w 328981"/>
              <a:gd name="connsiteY4" fmla="*/ 547435 h 562360"/>
              <a:gd name="connsiteX5" fmla="*/ 245086 w 328981"/>
              <a:gd name="connsiteY5" fmla="*/ 547435 h 562360"/>
              <a:gd name="connsiteX6" fmla="*/ 244351 w 328981"/>
              <a:gd name="connsiteY6" fmla="*/ 553676 h 562360"/>
              <a:gd name="connsiteX7" fmla="*/ 240369 w 328981"/>
              <a:gd name="connsiteY7" fmla="*/ 562360 h 562360"/>
              <a:gd name="connsiteX8" fmla="*/ 88610 w 328981"/>
              <a:gd name="connsiteY8" fmla="*/ 562360 h 562360"/>
              <a:gd name="connsiteX9" fmla="*/ 84628 w 328981"/>
              <a:gd name="connsiteY9" fmla="*/ 553676 h 562360"/>
              <a:gd name="connsiteX10" fmla="*/ 83893 w 328981"/>
              <a:gd name="connsiteY10" fmla="*/ 547435 h 562360"/>
              <a:gd name="connsiteX11" fmla="*/ 83548 w 328981"/>
              <a:gd name="connsiteY11" fmla="*/ 547435 h 562360"/>
              <a:gd name="connsiteX12" fmla="*/ 0 w 328981"/>
              <a:gd name="connsiteY12" fmla="*/ 105471 h 562360"/>
              <a:gd name="connsiteX13" fmla="*/ 1 w 328981"/>
              <a:gd name="connsiteY13" fmla="*/ 105471 h 562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8981" h="562360">
                <a:moveTo>
                  <a:pt x="1" y="0"/>
                </a:moveTo>
                <a:lnTo>
                  <a:pt x="328981" y="0"/>
                </a:lnTo>
                <a:lnTo>
                  <a:pt x="328981" y="105472"/>
                </a:lnTo>
                <a:lnTo>
                  <a:pt x="328979" y="105472"/>
                </a:lnTo>
                <a:lnTo>
                  <a:pt x="245432" y="547435"/>
                </a:lnTo>
                <a:lnTo>
                  <a:pt x="245086" y="547435"/>
                </a:lnTo>
                <a:lnTo>
                  <a:pt x="244351" y="553676"/>
                </a:lnTo>
                <a:lnTo>
                  <a:pt x="240369" y="562360"/>
                </a:lnTo>
                <a:lnTo>
                  <a:pt x="88610" y="562360"/>
                </a:lnTo>
                <a:lnTo>
                  <a:pt x="84628" y="553676"/>
                </a:lnTo>
                <a:lnTo>
                  <a:pt x="83893" y="547435"/>
                </a:lnTo>
                <a:lnTo>
                  <a:pt x="83548" y="547435"/>
                </a:lnTo>
                <a:lnTo>
                  <a:pt x="0" y="105471"/>
                </a:lnTo>
                <a:lnTo>
                  <a:pt x="1" y="10547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58500925-4A89-ABDA-C14F-23BB27B7474F}"/>
              </a:ext>
            </a:extLst>
          </p:cNvPr>
          <p:cNvCxnSpPr>
            <a:cxnSpLocks/>
          </p:cNvCxnSpPr>
          <p:nvPr/>
        </p:nvCxnSpPr>
        <p:spPr>
          <a:xfrm>
            <a:off x="11101161" y="5732342"/>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3E8B16-0CC7-53E1-5B1C-E2F1C0584224}"/>
              </a:ext>
            </a:extLst>
          </p:cNvPr>
          <p:cNvCxnSpPr>
            <a:cxnSpLocks/>
          </p:cNvCxnSpPr>
          <p:nvPr/>
        </p:nvCxnSpPr>
        <p:spPr>
          <a:xfrm>
            <a:off x="10168687" y="5728061"/>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7C4F1B0-FA0B-F105-F3E9-3ABDCB41762D}"/>
              </a:ext>
            </a:extLst>
          </p:cNvPr>
          <p:cNvCxnSpPr>
            <a:cxnSpLocks/>
          </p:cNvCxnSpPr>
          <p:nvPr/>
        </p:nvCxnSpPr>
        <p:spPr>
          <a:xfrm>
            <a:off x="9224893" y="5728033"/>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13534E1-4BCD-727A-28F9-E12E5616610F}"/>
              </a:ext>
            </a:extLst>
          </p:cNvPr>
          <p:cNvCxnSpPr>
            <a:cxnSpLocks/>
          </p:cNvCxnSpPr>
          <p:nvPr/>
        </p:nvCxnSpPr>
        <p:spPr>
          <a:xfrm>
            <a:off x="8300755" y="5734274"/>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73F3415-62E9-6279-3EE7-F25752F691C2}"/>
              </a:ext>
            </a:extLst>
          </p:cNvPr>
          <p:cNvCxnSpPr>
            <a:cxnSpLocks/>
          </p:cNvCxnSpPr>
          <p:nvPr/>
        </p:nvCxnSpPr>
        <p:spPr>
          <a:xfrm>
            <a:off x="7368281" y="5729993"/>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4F77F32-3FBE-1343-6F64-24387CAC5B8F}"/>
              </a:ext>
            </a:extLst>
          </p:cNvPr>
          <p:cNvCxnSpPr>
            <a:cxnSpLocks/>
          </p:cNvCxnSpPr>
          <p:nvPr/>
        </p:nvCxnSpPr>
        <p:spPr>
          <a:xfrm>
            <a:off x="6424487" y="5729965"/>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D00BE7-C0EF-2F39-A7D5-69146BAC0774}"/>
              </a:ext>
            </a:extLst>
          </p:cNvPr>
          <p:cNvCxnSpPr>
            <a:cxnSpLocks/>
          </p:cNvCxnSpPr>
          <p:nvPr/>
        </p:nvCxnSpPr>
        <p:spPr>
          <a:xfrm>
            <a:off x="5488204" y="5730226"/>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1384BF-C7B0-7DB7-69D9-CB413A2720A4}"/>
              </a:ext>
            </a:extLst>
          </p:cNvPr>
          <p:cNvCxnSpPr>
            <a:cxnSpLocks/>
          </p:cNvCxnSpPr>
          <p:nvPr/>
        </p:nvCxnSpPr>
        <p:spPr>
          <a:xfrm>
            <a:off x="4555730" y="5725945"/>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662058B-A810-973E-559A-614995675404}"/>
              </a:ext>
            </a:extLst>
          </p:cNvPr>
          <p:cNvCxnSpPr>
            <a:cxnSpLocks/>
          </p:cNvCxnSpPr>
          <p:nvPr/>
        </p:nvCxnSpPr>
        <p:spPr>
          <a:xfrm>
            <a:off x="3616933" y="5725917"/>
            <a:ext cx="32897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C1FF568-FC03-41B9-7C26-9B3E1AE0D27A}"/>
              </a:ext>
            </a:extLst>
          </p:cNvPr>
          <p:cNvGrpSpPr/>
          <p:nvPr/>
        </p:nvGrpSpPr>
        <p:grpSpPr>
          <a:xfrm>
            <a:off x="4512654" y="5243563"/>
            <a:ext cx="407884" cy="1094374"/>
            <a:chOff x="4730037" y="2557277"/>
            <a:chExt cx="993254" cy="2664952"/>
          </a:xfrm>
          <a:noFill/>
        </p:grpSpPr>
        <p:sp>
          <p:nvSpPr>
            <p:cNvPr id="31" name="Freeform 8">
              <a:extLst>
                <a:ext uri="{FF2B5EF4-FFF2-40B4-BE49-F238E27FC236}">
                  <a16:creationId xmlns:a16="http://schemas.microsoft.com/office/drawing/2014/main" id="{85CAA7F1-5CB2-BF36-EFD1-B3CC00CB42A0}"/>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A7A63FA4-74E5-2674-0B00-001098E761E3}"/>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671A126B-DEDC-7985-DBF9-8AB8441B5E6E}"/>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2F0FA057-0130-180B-3735-D92B82CF86D7}"/>
              </a:ext>
            </a:extLst>
          </p:cNvPr>
          <p:cNvGrpSpPr/>
          <p:nvPr/>
        </p:nvGrpSpPr>
        <p:grpSpPr>
          <a:xfrm>
            <a:off x="3577390" y="5243563"/>
            <a:ext cx="407884" cy="1094374"/>
            <a:chOff x="4730037" y="2557277"/>
            <a:chExt cx="993254" cy="2664952"/>
          </a:xfrm>
          <a:noFill/>
        </p:grpSpPr>
        <p:sp>
          <p:nvSpPr>
            <p:cNvPr id="35" name="Freeform 19">
              <a:extLst>
                <a:ext uri="{FF2B5EF4-FFF2-40B4-BE49-F238E27FC236}">
                  <a16:creationId xmlns:a16="http://schemas.microsoft.com/office/drawing/2014/main" id="{31980825-493B-1989-B4CB-47CA1D4E21DA}"/>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D86A7088-CB50-6543-EF8E-A02BBA751D3A}"/>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33053D58-D0B9-EA53-2C0A-FD5619B09A46}"/>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BB2502BD-B2B9-B489-50D8-0F8234F14E71}"/>
              </a:ext>
            </a:extLst>
          </p:cNvPr>
          <p:cNvGrpSpPr/>
          <p:nvPr/>
        </p:nvGrpSpPr>
        <p:grpSpPr>
          <a:xfrm>
            <a:off x="5447918" y="5243563"/>
            <a:ext cx="407884" cy="1094374"/>
            <a:chOff x="4730037" y="2557277"/>
            <a:chExt cx="993254" cy="2664952"/>
          </a:xfrm>
          <a:noFill/>
        </p:grpSpPr>
        <p:sp>
          <p:nvSpPr>
            <p:cNvPr id="39" name="Freeform 23">
              <a:extLst>
                <a:ext uri="{FF2B5EF4-FFF2-40B4-BE49-F238E27FC236}">
                  <a16:creationId xmlns:a16="http://schemas.microsoft.com/office/drawing/2014/main" id="{BAEC003E-1D08-B80E-306A-C844488BEC5C}"/>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53A8E1C6-031D-1600-7B00-DC7CDF2A470E}"/>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EF5D7528-5291-FDD6-5292-A0BCF78F0713}"/>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2" name="Group 41">
            <a:extLst>
              <a:ext uri="{FF2B5EF4-FFF2-40B4-BE49-F238E27FC236}">
                <a16:creationId xmlns:a16="http://schemas.microsoft.com/office/drawing/2014/main" id="{C3CC4DE3-E2B9-B17A-BF5F-53D03A012A46}"/>
              </a:ext>
            </a:extLst>
          </p:cNvPr>
          <p:cNvGrpSpPr/>
          <p:nvPr/>
        </p:nvGrpSpPr>
        <p:grpSpPr>
          <a:xfrm>
            <a:off x="6383182" y="5243563"/>
            <a:ext cx="407884" cy="1094374"/>
            <a:chOff x="4730037" y="2557277"/>
            <a:chExt cx="993254" cy="2664952"/>
          </a:xfrm>
          <a:noFill/>
        </p:grpSpPr>
        <p:sp>
          <p:nvSpPr>
            <p:cNvPr id="43" name="Freeform 27">
              <a:extLst>
                <a:ext uri="{FF2B5EF4-FFF2-40B4-BE49-F238E27FC236}">
                  <a16:creationId xmlns:a16="http://schemas.microsoft.com/office/drawing/2014/main" id="{396028CE-A152-97B6-5D27-3CE15F066611}"/>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2F5C7104-F391-D9C9-420D-F36EAB0E6DF2}"/>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106177F0-1DFB-D774-7A0B-B5992F3F4897}"/>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4DE1BBAF-2F1E-D139-FD61-B2179700B049}"/>
              </a:ext>
            </a:extLst>
          </p:cNvPr>
          <p:cNvGrpSpPr/>
          <p:nvPr/>
        </p:nvGrpSpPr>
        <p:grpSpPr>
          <a:xfrm>
            <a:off x="7318446" y="5243563"/>
            <a:ext cx="407884" cy="1094374"/>
            <a:chOff x="4730037" y="2557277"/>
            <a:chExt cx="993254" cy="2664952"/>
          </a:xfrm>
          <a:noFill/>
        </p:grpSpPr>
        <p:sp>
          <p:nvSpPr>
            <p:cNvPr id="47" name="Freeform 31">
              <a:extLst>
                <a:ext uri="{FF2B5EF4-FFF2-40B4-BE49-F238E27FC236}">
                  <a16:creationId xmlns:a16="http://schemas.microsoft.com/office/drawing/2014/main" id="{AAAF00DF-7084-62AB-785E-B25390D52E8A}"/>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BA1ABBED-988F-38BB-E898-9B368E891B89}"/>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9FB22EFF-22D6-3082-5213-00695CE5D095}"/>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 name="Group 49">
            <a:extLst>
              <a:ext uri="{FF2B5EF4-FFF2-40B4-BE49-F238E27FC236}">
                <a16:creationId xmlns:a16="http://schemas.microsoft.com/office/drawing/2014/main" id="{0F0A7F4C-C557-5469-2109-AF792F5A9325}"/>
              </a:ext>
            </a:extLst>
          </p:cNvPr>
          <p:cNvGrpSpPr/>
          <p:nvPr/>
        </p:nvGrpSpPr>
        <p:grpSpPr>
          <a:xfrm>
            <a:off x="8253710" y="5243563"/>
            <a:ext cx="407884" cy="1094374"/>
            <a:chOff x="4730037" y="2557277"/>
            <a:chExt cx="993254" cy="2664952"/>
          </a:xfrm>
          <a:noFill/>
        </p:grpSpPr>
        <p:sp>
          <p:nvSpPr>
            <p:cNvPr id="51" name="Freeform 35">
              <a:extLst>
                <a:ext uri="{FF2B5EF4-FFF2-40B4-BE49-F238E27FC236}">
                  <a16:creationId xmlns:a16="http://schemas.microsoft.com/office/drawing/2014/main" id="{AF4B1820-86AF-3A00-5FF0-94B180258362}"/>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3418046E-7F5B-6AFE-E73C-141E5509066F}"/>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887A43D-CE4B-19DE-ACF0-8D2D15567B02}"/>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4" name="Group 53">
            <a:extLst>
              <a:ext uri="{FF2B5EF4-FFF2-40B4-BE49-F238E27FC236}">
                <a16:creationId xmlns:a16="http://schemas.microsoft.com/office/drawing/2014/main" id="{B9B8A4F6-1E02-7DBE-43DB-FAEC9C43FE1E}"/>
              </a:ext>
            </a:extLst>
          </p:cNvPr>
          <p:cNvGrpSpPr/>
          <p:nvPr/>
        </p:nvGrpSpPr>
        <p:grpSpPr>
          <a:xfrm>
            <a:off x="9188974" y="5243563"/>
            <a:ext cx="407884" cy="1094374"/>
            <a:chOff x="4730037" y="2557277"/>
            <a:chExt cx="993254" cy="2664952"/>
          </a:xfrm>
          <a:noFill/>
        </p:grpSpPr>
        <p:sp>
          <p:nvSpPr>
            <p:cNvPr id="55" name="Freeform 39">
              <a:extLst>
                <a:ext uri="{FF2B5EF4-FFF2-40B4-BE49-F238E27FC236}">
                  <a16:creationId xmlns:a16="http://schemas.microsoft.com/office/drawing/2014/main" id="{D3BC6384-DD80-D3D5-65EC-0F8D9D58ADA3}"/>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73E44A63-8334-CF4A-6BB8-CFB08372FDE7}"/>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4AD4973F-90F1-C20F-1950-93501A694AF0}"/>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A2F4E483-58CA-A6C4-58F0-22F124F24A23}"/>
              </a:ext>
            </a:extLst>
          </p:cNvPr>
          <p:cNvGrpSpPr/>
          <p:nvPr/>
        </p:nvGrpSpPr>
        <p:grpSpPr>
          <a:xfrm>
            <a:off x="10124238" y="5243563"/>
            <a:ext cx="407884" cy="1094374"/>
            <a:chOff x="4730037" y="2557277"/>
            <a:chExt cx="993254" cy="2664952"/>
          </a:xfrm>
          <a:noFill/>
        </p:grpSpPr>
        <p:sp>
          <p:nvSpPr>
            <p:cNvPr id="59" name="Freeform 43">
              <a:extLst>
                <a:ext uri="{FF2B5EF4-FFF2-40B4-BE49-F238E27FC236}">
                  <a16:creationId xmlns:a16="http://schemas.microsoft.com/office/drawing/2014/main" id="{18CD7B39-65A6-A75F-A94E-25E91963F54F}"/>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0A37A85F-585E-7C45-9727-A32FDB0FC4E8}"/>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191A6168-5838-2FB4-975A-FBA8B86BCEC0}"/>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0A15D467-DF8B-749C-A718-75F781378E21}"/>
              </a:ext>
            </a:extLst>
          </p:cNvPr>
          <p:cNvGrpSpPr/>
          <p:nvPr/>
        </p:nvGrpSpPr>
        <p:grpSpPr>
          <a:xfrm>
            <a:off x="11059499" y="5243563"/>
            <a:ext cx="407884" cy="1094374"/>
            <a:chOff x="4730037" y="2557277"/>
            <a:chExt cx="993254" cy="2664952"/>
          </a:xfrm>
          <a:noFill/>
        </p:grpSpPr>
        <p:sp>
          <p:nvSpPr>
            <p:cNvPr id="63" name="Freeform 47">
              <a:extLst>
                <a:ext uri="{FF2B5EF4-FFF2-40B4-BE49-F238E27FC236}">
                  <a16:creationId xmlns:a16="http://schemas.microsoft.com/office/drawing/2014/main" id="{03EA1A19-54E5-8AF2-BB25-8FCEDE494A26}"/>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FCD1EF1B-FA2A-AB37-2A9A-372268E18EB3}"/>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A18FFFF7-65BF-F046-3A5E-A06AB001C2B2}"/>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6" name="TextBox 65">
            <a:extLst>
              <a:ext uri="{FF2B5EF4-FFF2-40B4-BE49-F238E27FC236}">
                <a16:creationId xmlns:a16="http://schemas.microsoft.com/office/drawing/2014/main" id="{89C41220-1F42-44FD-A80E-75E15CBD0ECB}"/>
              </a:ext>
            </a:extLst>
          </p:cNvPr>
          <p:cNvSpPr txBox="1"/>
          <p:nvPr/>
        </p:nvSpPr>
        <p:spPr>
          <a:xfrm>
            <a:off x="406666" y="5000381"/>
            <a:ext cx="196419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Sample Matrix</a:t>
            </a:r>
          </a:p>
        </p:txBody>
      </p:sp>
      <p:grpSp>
        <p:nvGrpSpPr>
          <p:cNvPr id="67" name="Group 66">
            <a:extLst>
              <a:ext uri="{FF2B5EF4-FFF2-40B4-BE49-F238E27FC236}">
                <a16:creationId xmlns:a16="http://schemas.microsoft.com/office/drawing/2014/main" id="{EBA974C1-D7B6-6B46-39DA-2C55A0E7AACB}"/>
              </a:ext>
            </a:extLst>
          </p:cNvPr>
          <p:cNvGrpSpPr/>
          <p:nvPr/>
        </p:nvGrpSpPr>
        <p:grpSpPr>
          <a:xfrm>
            <a:off x="132116" y="4944516"/>
            <a:ext cx="250543" cy="673369"/>
            <a:chOff x="192466" y="1393070"/>
            <a:chExt cx="407884" cy="1096245"/>
          </a:xfrm>
        </p:grpSpPr>
        <p:sp>
          <p:nvSpPr>
            <p:cNvPr id="68" name="Freeform 98">
              <a:extLst>
                <a:ext uri="{FF2B5EF4-FFF2-40B4-BE49-F238E27FC236}">
                  <a16:creationId xmlns:a16="http://schemas.microsoft.com/office/drawing/2014/main" id="{415EA8EC-7813-DD7B-11ED-7A60F6D5729D}"/>
                </a:ext>
              </a:extLst>
            </p:cNvPr>
            <p:cNvSpPr/>
            <p:nvPr/>
          </p:nvSpPr>
          <p:spPr>
            <a:xfrm rot="10800000">
              <a:off x="231917" y="1879919"/>
              <a:ext cx="328981" cy="609396"/>
            </a:xfrm>
            <a:custGeom>
              <a:avLst/>
              <a:gdLst>
                <a:gd name="connsiteX0" fmla="*/ 801111 w 801114"/>
                <a:gd name="connsiteY0" fmla="*/ 1483963 h 1483963"/>
                <a:gd name="connsiteX1" fmla="*/ 0 w 801114"/>
                <a:gd name="connsiteY1" fmla="*/ 1483963 h 1483963"/>
                <a:gd name="connsiteX2" fmla="*/ 0 w 801114"/>
                <a:gd name="connsiteY2" fmla="*/ 1227124 h 1483963"/>
                <a:gd name="connsiteX3" fmla="*/ 6 w 801114"/>
                <a:gd name="connsiteY3" fmla="*/ 1227124 h 1483963"/>
                <a:gd name="connsiteX4" fmla="*/ 203455 w 801114"/>
                <a:gd name="connsiteY4" fmla="*/ 150884 h 1483963"/>
                <a:gd name="connsiteX5" fmla="*/ 204296 w 801114"/>
                <a:gd name="connsiteY5" fmla="*/ 150884 h 1483963"/>
                <a:gd name="connsiteX6" fmla="*/ 206086 w 801114"/>
                <a:gd name="connsiteY6" fmla="*/ 135685 h 1483963"/>
                <a:gd name="connsiteX7" fmla="*/ 400560 w 801114"/>
                <a:gd name="connsiteY7" fmla="*/ 0 h 1483963"/>
                <a:gd name="connsiteX8" fmla="*/ 595034 w 801114"/>
                <a:gd name="connsiteY8" fmla="*/ 135685 h 1483963"/>
                <a:gd name="connsiteX9" fmla="*/ 596824 w 801114"/>
                <a:gd name="connsiteY9" fmla="*/ 150884 h 1483963"/>
                <a:gd name="connsiteX10" fmla="*/ 597664 w 801114"/>
                <a:gd name="connsiteY10" fmla="*/ 150884 h 1483963"/>
                <a:gd name="connsiteX11" fmla="*/ 801114 w 801114"/>
                <a:gd name="connsiteY11" fmla="*/ 1227127 h 1483963"/>
                <a:gd name="connsiteX12" fmla="*/ 801111 w 801114"/>
                <a:gd name="connsiteY12" fmla="*/ 1227127 h 14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1483963">
                  <a:moveTo>
                    <a:pt x="801111" y="1483963"/>
                  </a:moveTo>
                  <a:lnTo>
                    <a:pt x="0" y="1483963"/>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solidFill>
              <a:schemeClr val="accent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9" name="Group 68">
              <a:extLst>
                <a:ext uri="{FF2B5EF4-FFF2-40B4-BE49-F238E27FC236}">
                  <a16:creationId xmlns:a16="http://schemas.microsoft.com/office/drawing/2014/main" id="{FDE2A05D-D5ED-ACDF-7EE0-ABC4807F5DB7}"/>
                </a:ext>
              </a:extLst>
            </p:cNvPr>
            <p:cNvGrpSpPr/>
            <p:nvPr/>
          </p:nvGrpSpPr>
          <p:grpSpPr>
            <a:xfrm>
              <a:off x="192466" y="1393070"/>
              <a:ext cx="407884" cy="1094374"/>
              <a:chOff x="4730037" y="2557277"/>
              <a:chExt cx="993254" cy="2664952"/>
            </a:xfrm>
            <a:noFill/>
          </p:grpSpPr>
          <p:sp>
            <p:nvSpPr>
              <p:cNvPr id="70" name="Freeform 100">
                <a:extLst>
                  <a:ext uri="{FF2B5EF4-FFF2-40B4-BE49-F238E27FC236}">
                    <a16:creationId xmlns:a16="http://schemas.microsoft.com/office/drawing/2014/main" id="{FB6EAD62-2F9F-8372-D999-66F1899C86EF}"/>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39EF10CD-A7B5-99DA-A95D-18E154B429AC}"/>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D4675DCB-BDA0-FD63-21B5-151216B78A4C}"/>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73" name="TextBox 72">
            <a:extLst>
              <a:ext uri="{FF2B5EF4-FFF2-40B4-BE49-F238E27FC236}">
                <a16:creationId xmlns:a16="http://schemas.microsoft.com/office/drawing/2014/main" id="{4FD79487-23E8-F526-F67C-642AA5F72AB9}"/>
              </a:ext>
            </a:extLst>
          </p:cNvPr>
          <p:cNvSpPr txBox="1"/>
          <p:nvPr/>
        </p:nvSpPr>
        <p:spPr>
          <a:xfrm>
            <a:off x="406666" y="6075272"/>
            <a:ext cx="22122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 Matched matrix</a:t>
            </a:r>
          </a:p>
        </p:txBody>
      </p:sp>
      <p:grpSp>
        <p:nvGrpSpPr>
          <p:cNvPr id="74" name="Group 73">
            <a:extLst>
              <a:ext uri="{FF2B5EF4-FFF2-40B4-BE49-F238E27FC236}">
                <a16:creationId xmlns:a16="http://schemas.microsoft.com/office/drawing/2014/main" id="{E71A6261-5CEC-AC68-3AAF-11D4C9A59DDE}"/>
              </a:ext>
            </a:extLst>
          </p:cNvPr>
          <p:cNvGrpSpPr/>
          <p:nvPr/>
        </p:nvGrpSpPr>
        <p:grpSpPr>
          <a:xfrm>
            <a:off x="114511" y="5956381"/>
            <a:ext cx="250543" cy="673369"/>
            <a:chOff x="192466" y="1393070"/>
            <a:chExt cx="407884" cy="1096245"/>
          </a:xfrm>
        </p:grpSpPr>
        <p:sp>
          <p:nvSpPr>
            <p:cNvPr id="75" name="Freeform 116">
              <a:extLst>
                <a:ext uri="{FF2B5EF4-FFF2-40B4-BE49-F238E27FC236}">
                  <a16:creationId xmlns:a16="http://schemas.microsoft.com/office/drawing/2014/main" id="{85B8CAE3-B204-4538-C48A-3DD3CF1A4DC5}"/>
                </a:ext>
              </a:extLst>
            </p:cNvPr>
            <p:cNvSpPr/>
            <p:nvPr/>
          </p:nvSpPr>
          <p:spPr>
            <a:xfrm rot="10800000">
              <a:off x="231917" y="1879919"/>
              <a:ext cx="328981" cy="609396"/>
            </a:xfrm>
            <a:custGeom>
              <a:avLst/>
              <a:gdLst>
                <a:gd name="connsiteX0" fmla="*/ 801111 w 801114"/>
                <a:gd name="connsiteY0" fmla="*/ 1483963 h 1483963"/>
                <a:gd name="connsiteX1" fmla="*/ 0 w 801114"/>
                <a:gd name="connsiteY1" fmla="*/ 1483963 h 1483963"/>
                <a:gd name="connsiteX2" fmla="*/ 0 w 801114"/>
                <a:gd name="connsiteY2" fmla="*/ 1227124 h 1483963"/>
                <a:gd name="connsiteX3" fmla="*/ 6 w 801114"/>
                <a:gd name="connsiteY3" fmla="*/ 1227124 h 1483963"/>
                <a:gd name="connsiteX4" fmla="*/ 203455 w 801114"/>
                <a:gd name="connsiteY4" fmla="*/ 150884 h 1483963"/>
                <a:gd name="connsiteX5" fmla="*/ 204296 w 801114"/>
                <a:gd name="connsiteY5" fmla="*/ 150884 h 1483963"/>
                <a:gd name="connsiteX6" fmla="*/ 206086 w 801114"/>
                <a:gd name="connsiteY6" fmla="*/ 135685 h 1483963"/>
                <a:gd name="connsiteX7" fmla="*/ 400560 w 801114"/>
                <a:gd name="connsiteY7" fmla="*/ 0 h 1483963"/>
                <a:gd name="connsiteX8" fmla="*/ 595034 w 801114"/>
                <a:gd name="connsiteY8" fmla="*/ 135685 h 1483963"/>
                <a:gd name="connsiteX9" fmla="*/ 596824 w 801114"/>
                <a:gd name="connsiteY9" fmla="*/ 150884 h 1483963"/>
                <a:gd name="connsiteX10" fmla="*/ 597664 w 801114"/>
                <a:gd name="connsiteY10" fmla="*/ 150884 h 1483963"/>
                <a:gd name="connsiteX11" fmla="*/ 801114 w 801114"/>
                <a:gd name="connsiteY11" fmla="*/ 1227127 h 1483963"/>
                <a:gd name="connsiteX12" fmla="*/ 801111 w 801114"/>
                <a:gd name="connsiteY12" fmla="*/ 1227127 h 14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1483963">
                  <a:moveTo>
                    <a:pt x="801111" y="1483963"/>
                  </a:moveTo>
                  <a:lnTo>
                    <a:pt x="0" y="1483963"/>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6" name="Group 75">
              <a:extLst>
                <a:ext uri="{FF2B5EF4-FFF2-40B4-BE49-F238E27FC236}">
                  <a16:creationId xmlns:a16="http://schemas.microsoft.com/office/drawing/2014/main" id="{BD29237B-3DFC-CBEB-A33E-B61F89A822BA}"/>
                </a:ext>
              </a:extLst>
            </p:cNvPr>
            <p:cNvGrpSpPr/>
            <p:nvPr/>
          </p:nvGrpSpPr>
          <p:grpSpPr>
            <a:xfrm>
              <a:off x="192466" y="1393070"/>
              <a:ext cx="407884" cy="1094374"/>
              <a:chOff x="4730037" y="2557277"/>
              <a:chExt cx="993254" cy="2664952"/>
            </a:xfrm>
            <a:noFill/>
          </p:grpSpPr>
          <p:sp>
            <p:nvSpPr>
              <p:cNvPr id="77" name="Freeform 118">
                <a:extLst>
                  <a:ext uri="{FF2B5EF4-FFF2-40B4-BE49-F238E27FC236}">
                    <a16:creationId xmlns:a16="http://schemas.microsoft.com/office/drawing/2014/main" id="{87853692-C5FC-B55E-4432-8E308B50AE09}"/>
                  </a:ext>
                </a:extLst>
              </p:cNvPr>
              <p:cNvSpPr/>
              <p:nvPr/>
            </p:nvSpPr>
            <p:spPr>
              <a:xfrm rot="10800000">
                <a:off x="4831490" y="2668012"/>
                <a:ext cx="801114" cy="2554217"/>
              </a:xfrm>
              <a:custGeom>
                <a:avLst/>
                <a:gdLst>
                  <a:gd name="connsiteX0" fmla="*/ 801111 w 801114"/>
                  <a:gd name="connsiteY0" fmla="*/ 2554217 h 2554217"/>
                  <a:gd name="connsiteX1" fmla="*/ 0 w 801114"/>
                  <a:gd name="connsiteY1" fmla="*/ 2554217 h 2554217"/>
                  <a:gd name="connsiteX2" fmla="*/ 0 w 801114"/>
                  <a:gd name="connsiteY2" fmla="*/ 1227124 h 2554217"/>
                  <a:gd name="connsiteX3" fmla="*/ 6 w 801114"/>
                  <a:gd name="connsiteY3" fmla="*/ 1227124 h 2554217"/>
                  <a:gd name="connsiteX4" fmla="*/ 203455 w 801114"/>
                  <a:gd name="connsiteY4" fmla="*/ 150884 h 2554217"/>
                  <a:gd name="connsiteX5" fmla="*/ 204296 w 801114"/>
                  <a:gd name="connsiteY5" fmla="*/ 150884 h 2554217"/>
                  <a:gd name="connsiteX6" fmla="*/ 206086 w 801114"/>
                  <a:gd name="connsiteY6" fmla="*/ 135685 h 2554217"/>
                  <a:gd name="connsiteX7" fmla="*/ 400560 w 801114"/>
                  <a:gd name="connsiteY7" fmla="*/ 0 h 2554217"/>
                  <a:gd name="connsiteX8" fmla="*/ 595034 w 801114"/>
                  <a:gd name="connsiteY8" fmla="*/ 135685 h 2554217"/>
                  <a:gd name="connsiteX9" fmla="*/ 596824 w 801114"/>
                  <a:gd name="connsiteY9" fmla="*/ 150884 h 2554217"/>
                  <a:gd name="connsiteX10" fmla="*/ 597664 w 801114"/>
                  <a:gd name="connsiteY10" fmla="*/ 150884 h 2554217"/>
                  <a:gd name="connsiteX11" fmla="*/ 801114 w 801114"/>
                  <a:gd name="connsiteY11" fmla="*/ 1227127 h 2554217"/>
                  <a:gd name="connsiteX12" fmla="*/ 801111 w 801114"/>
                  <a:gd name="connsiteY12" fmla="*/ 1227127 h 255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114" h="2554217">
                    <a:moveTo>
                      <a:pt x="801111" y="2554217"/>
                    </a:moveTo>
                    <a:lnTo>
                      <a:pt x="0" y="2554217"/>
                    </a:lnTo>
                    <a:lnTo>
                      <a:pt x="0" y="1227124"/>
                    </a:lnTo>
                    <a:lnTo>
                      <a:pt x="6" y="1227124"/>
                    </a:lnTo>
                    <a:lnTo>
                      <a:pt x="203455" y="150884"/>
                    </a:lnTo>
                    <a:lnTo>
                      <a:pt x="204296" y="150884"/>
                    </a:lnTo>
                    <a:lnTo>
                      <a:pt x="206086" y="135685"/>
                    </a:lnTo>
                    <a:cubicBezTo>
                      <a:pt x="224596" y="58250"/>
                      <a:pt x="304632" y="0"/>
                      <a:pt x="400560" y="0"/>
                    </a:cubicBezTo>
                    <a:cubicBezTo>
                      <a:pt x="496488" y="0"/>
                      <a:pt x="576524" y="58250"/>
                      <a:pt x="595034" y="135685"/>
                    </a:cubicBezTo>
                    <a:lnTo>
                      <a:pt x="596824" y="150884"/>
                    </a:lnTo>
                    <a:lnTo>
                      <a:pt x="597664" y="150884"/>
                    </a:lnTo>
                    <a:lnTo>
                      <a:pt x="801114" y="1227127"/>
                    </a:lnTo>
                    <a:lnTo>
                      <a:pt x="801111" y="1227127"/>
                    </a:lnTo>
                    <a:close/>
                  </a:path>
                </a:pathLst>
              </a:cu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E99E277F-09CC-568D-67FA-AC862868D40C}"/>
                  </a:ext>
                </a:extLst>
              </p:cNvPr>
              <p:cNvSpPr/>
              <p:nvPr/>
            </p:nvSpPr>
            <p:spPr>
              <a:xfrm>
                <a:off x="4831488" y="2668628"/>
                <a:ext cx="801115" cy="110119"/>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D10FEDDE-6882-18B1-E048-30548DE2C140}"/>
                  </a:ext>
                </a:extLst>
              </p:cNvPr>
              <p:cNvSpPr/>
              <p:nvPr/>
            </p:nvSpPr>
            <p:spPr>
              <a:xfrm>
                <a:off x="4730037" y="2557277"/>
                <a:ext cx="993254" cy="110735"/>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24" name="Rectangle 123">
            <a:extLst>
              <a:ext uri="{FF2B5EF4-FFF2-40B4-BE49-F238E27FC236}">
                <a16:creationId xmlns:a16="http://schemas.microsoft.com/office/drawing/2014/main" id="{606C7D95-5A64-9D25-F4B8-8AC7BB341122}"/>
              </a:ext>
            </a:extLst>
          </p:cNvPr>
          <p:cNvSpPr/>
          <p:nvPr/>
        </p:nvSpPr>
        <p:spPr>
          <a:xfrm>
            <a:off x="1492281" y="4079255"/>
            <a:ext cx="1099349" cy="140677"/>
          </a:xfrm>
          <a:prstGeom prst="rect">
            <a:avLst/>
          </a:prstGeom>
          <a:solidFill>
            <a:srgbClr val="FFFF66">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8" name="Straight Connector 117">
            <a:extLst>
              <a:ext uri="{FF2B5EF4-FFF2-40B4-BE49-F238E27FC236}">
                <a16:creationId xmlns:a16="http://schemas.microsoft.com/office/drawing/2014/main" id="{88B95D59-0E59-4205-C539-2B12207454E8}"/>
              </a:ext>
            </a:extLst>
          </p:cNvPr>
          <p:cNvCxnSpPr>
            <a:cxnSpLocks/>
          </p:cNvCxnSpPr>
          <p:nvPr/>
        </p:nvCxnSpPr>
        <p:spPr>
          <a:xfrm>
            <a:off x="1492281" y="4148606"/>
            <a:ext cx="109934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3B26626-7D54-4C86-FB56-357AD2EB2FA6}"/>
              </a:ext>
            </a:extLst>
          </p:cNvPr>
          <p:cNvCxnSpPr>
            <a:cxnSpLocks/>
          </p:cNvCxnSpPr>
          <p:nvPr/>
        </p:nvCxnSpPr>
        <p:spPr>
          <a:xfrm flipV="1">
            <a:off x="2591630" y="1780219"/>
            <a:ext cx="2328908" cy="237640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A49A7DF-D5E9-E66D-21DF-CD3C9C1FD3CC}"/>
              </a:ext>
            </a:extLst>
          </p:cNvPr>
          <p:cNvCxnSpPr>
            <a:cxnSpLocks/>
          </p:cNvCxnSpPr>
          <p:nvPr/>
        </p:nvCxnSpPr>
        <p:spPr>
          <a:xfrm>
            <a:off x="1504001" y="3957334"/>
            <a:ext cx="1270509"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B74BAE4-2442-F0CC-5935-0C156F41A3CD}"/>
              </a:ext>
            </a:extLst>
          </p:cNvPr>
          <p:cNvCxnSpPr>
            <a:cxnSpLocks/>
          </p:cNvCxnSpPr>
          <p:nvPr/>
        </p:nvCxnSpPr>
        <p:spPr>
          <a:xfrm flipV="1">
            <a:off x="3000982" y="2671799"/>
            <a:ext cx="22170" cy="1484828"/>
          </a:xfrm>
          <a:prstGeom prst="line">
            <a:avLst/>
          </a:prstGeom>
          <a:ln w="3810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7D839869-9286-4002-1270-515E50AEF319}"/>
              </a:ext>
            </a:extLst>
          </p:cNvPr>
          <p:cNvSpPr txBox="1"/>
          <p:nvPr/>
        </p:nvSpPr>
        <p:spPr>
          <a:xfrm>
            <a:off x="2364923" y="2671799"/>
            <a:ext cx="7005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LOD</a:t>
            </a:r>
          </a:p>
        </p:txBody>
      </p:sp>
      <p:cxnSp>
        <p:nvCxnSpPr>
          <p:cNvPr id="130" name="Straight Connector 129">
            <a:extLst>
              <a:ext uri="{FF2B5EF4-FFF2-40B4-BE49-F238E27FC236}">
                <a16:creationId xmlns:a16="http://schemas.microsoft.com/office/drawing/2014/main" id="{C64FFA20-86E3-8F73-1700-9A0F595E32C9}"/>
              </a:ext>
            </a:extLst>
          </p:cNvPr>
          <p:cNvCxnSpPr>
            <a:cxnSpLocks/>
          </p:cNvCxnSpPr>
          <p:nvPr/>
        </p:nvCxnSpPr>
        <p:spPr>
          <a:xfrm flipV="1">
            <a:off x="2715180" y="3136966"/>
            <a:ext cx="0" cy="820368"/>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C740C04-FC3E-CB86-418F-EC66FB583F2B}"/>
              </a:ext>
            </a:extLst>
          </p:cNvPr>
          <p:cNvSpPr txBox="1"/>
          <p:nvPr/>
        </p:nvSpPr>
        <p:spPr>
          <a:xfrm>
            <a:off x="2661810" y="2276640"/>
            <a:ext cx="84798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LLOQ</a:t>
            </a:r>
          </a:p>
        </p:txBody>
      </p:sp>
      <p:grpSp>
        <p:nvGrpSpPr>
          <p:cNvPr id="142" name="Group 141">
            <a:extLst>
              <a:ext uri="{FF2B5EF4-FFF2-40B4-BE49-F238E27FC236}">
                <a16:creationId xmlns:a16="http://schemas.microsoft.com/office/drawing/2014/main" id="{2B5709C1-761A-73F6-651C-A057543C757E}"/>
              </a:ext>
            </a:extLst>
          </p:cNvPr>
          <p:cNvGrpSpPr/>
          <p:nvPr/>
        </p:nvGrpSpPr>
        <p:grpSpPr>
          <a:xfrm>
            <a:off x="6182055" y="1874159"/>
            <a:ext cx="3794771" cy="2518610"/>
            <a:chOff x="5581004" y="1825298"/>
            <a:chExt cx="3451570" cy="2518610"/>
          </a:xfrm>
        </p:grpSpPr>
        <p:cxnSp>
          <p:nvCxnSpPr>
            <p:cNvPr id="137" name="Straight Connector 136">
              <a:extLst>
                <a:ext uri="{FF2B5EF4-FFF2-40B4-BE49-F238E27FC236}">
                  <a16:creationId xmlns:a16="http://schemas.microsoft.com/office/drawing/2014/main" id="{B8EA9EC9-3453-A471-FF28-82AEAD1076F7}"/>
                </a:ext>
              </a:extLst>
            </p:cNvPr>
            <p:cNvCxnSpPr/>
            <p:nvPr/>
          </p:nvCxnSpPr>
          <p:spPr>
            <a:xfrm>
              <a:off x="5581004" y="1825298"/>
              <a:ext cx="0" cy="25186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2119B37-DB09-114E-D11B-C4D734179333}"/>
                </a:ext>
              </a:extLst>
            </p:cNvPr>
            <p:cNvCxnSpPr>
              <a:cxnSpLocks/>
            </p:cNvCxnSpPr>
            <p:nvPr/>
          </p:nvCxnSpPr>
          <p:spPr>
            <a:xfrm flipH="1">
              <a:off x="5581004" y="4319845"/>
              <a:ext cx="345157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3" name="Straight Connector 142">
            <a:extLst>
              <a:ext uri="{FF2B5EF4-FFF2-40B4-BE49-F238E27FC236}">
                <a16:creationId xmlns:a16="http://schemas.microsoft.com/office/drawing/2014/main" id="{6F127D39-42AD-444A-615D-412EFC51B106}"/>
              </a:ext>
            </a:extLst>
          </p:cNvPr>
          <p:cNvCxnSpPr>
            <a:cxnSpLocks/>
          </p:cNvCxnSpPr>
          <p:nvPr/>
        </p:nvCxnSpPr>
        <p:spPr>
          <a:xfrm>
            <a:off x="6213729" y="4196978"/>
            <a:ext cx="109934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425918-72D7-1343-B164-6292810D0CD3}"/>
              </a:ext>
            </a:extLst>
          </p:cNvPr>
          <p:cNvCxnSpPr>
            <a:cxnSpLocks/>
          </p:cNvCxnSpPr>
          <p:nvPr/>
        </p:nvCxnSpPr>
        <p:spPr>
          <a:xfrm flipV="1">
            <a:off x="7313078" y="1828591"/>
            <a:ext cx="2328908" cy="237640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0E6C6649-DD34-A55D-9AA1-38466ED4C0C7}"/>
              </a:ext>
            </a:extLst>
          </p:cNvPr>
          <p:cNvSpPr txBox="1"/>
          <p:nvPr/>
        </p:nvSpPr>
        <p:spPr>
          <a:xfrm rot="16200000">
            <a:off x="5513793" y="2787131"/>
            <a:ext cx="8996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rPr>
              <a:t>signal</a:t>
            </a:r>
          </a:p>
        </p:txBody>
      </p:sp>
      <p:sp>
        <p:nvSpPr>
          <p:cNvPr id="146" name="TextBox 145">
            <a:extLst>
              <a:ext uri="{FF2B5EF4-FFF2-40B4-BE49-F238E27FC236}">
                <a16:creationId xmlns:a16="http://schemas.microsoft.com/office/drawing/2014/main" id="{250CEC1A-68EF-686A-5250-16EC136EBA84}"/>
              </a:ext>
            </a:extLst>
          </p:cNvPr>
          <p:cNvSpPr txBox="1"/>
          <p:nvPr/>
        </p:nvSpPr>
        <p:spPr>
          <a:xfrm>
            <a:off x="7458039" y="4368706"/>
            <a:ext cx="1188595" cy="4462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rPr>
              <a:t>quantity</a:t>
            </a:r>
          </a:p>
        </p:txBody>
      </p:sp>
      <p:cxnSp>
        <p:nvCxnSpPr>
          <p:cNvPr id="2" name="Straight Connector 1">
            <a:extLst>
              <a:ext uri="{FF2B5EF4-FFF2-40B4-BE49-F238E27FC236}">
                <a16:creationId xmlns:a16="http://schemas.microsoft.com/office/drawing/2014/main" id="{AAFFDF14-E7EB-A6B3-FAEC-CCACAA3535F0}"/>
              </a:ext>
            </a:extLst>
          </p:cNvPr>
          <p:cNvCxnSpPr>
            <a:cxnSpLocks/>
          </p:cNvCxnSpPr>
          <p:nvPr/>
        </p:nvCxnSpPr>
        <p:spPr>
          <a:xfrm>
            <a:off x="6213729" y="3598071"/>
            <a:ext cx="169502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88FC964-5368-17A7-FC3D-7B556F5BC119}"/>
              </a:ext>
            </a:extLst>
          </p:cNvPr>
          <p:cNvCxnSpPr>
            <a:cxnSpLocks/>
          </p:cNvCxnSpPr>
          <p:nvPr/>
        </p:nvCxnSpPr>
        <p:spPr>
          <a:xfrm>
            <a:off x="6213729" y="2956386"/>
            <a:ext cx="228858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89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66" grpId="0"/>
      <p:bldP spid="7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14F8-E8FB-9DFB-1CA0-CCDC963275EF}"/>
              </a:ext>
            </a:extLst>
          </p:cNvPr>
          <p:cNvSpPr>
            <a:spLocks noGrp="1"/>
          </p:cNvSpPr>
          <p:nvPr>
            <p:ph type="title"/>
          </p:nvPr>
        </p:nvSpPr>
        <p:spPr>
          <a:xfrm>
            <a:off x="838200" y="0"/>
            <a:ext cx="10515600" cy="1325563"/>
          </a:xfrm>
        </p:spPr>
        <p:txBody>
          <a:bodyPr/>
          <a:lstStyle/>
          <a:p>
            <a:r>
              <a:rPr lang="en-US" dirty="0"/>
              <a:t>Measuring the volume of a swimming pool</a:t>
            </a:r>
          </a:p>
        </p:txBody>
      </p:sp>
      <p:pic>
        <p:nvPicPr>
          <p:cNvPr id="3" name="Picture 2">
            <a:extLst>
              <a:ext uri="{FF2B5EF4-FFF2-40B4-BE49-F238E27FC236}">
                <a16:creationId xmlns:a16="http://schemas.microsoft.com/office/drawing/2014/main" id="{099A7F54-16C9-47D5-0C38-9CE082685F9E}"/>
              </a:ext>
            </a:extLst>
          </p:cNvPr>
          <p:cNvPicPr>
            <a:picLocks noChangeAspect="1"/>
          </p:cNvPicPr>
          <p:nvPr/>
        </p:nvPicPr>
        <p:blipFill>
          <a:blip r:embed="rId2"/>
          <a:stretch>
            <a:fillRect/>
          </a:stretch>
        </p:blipFill>
        <p:spPr>
          <a:xfrm>
            <a:off x="1041505" y="2436274"/>
            <a:ext cx="4511443" cy="3308392"/>
          </a:xfrm>
          <a:prstGeom prst="rect">
            <a:avLst/>
          </a:prstGeom>
        </p:spPr>
      </p:pic>
      <p:sp>
        <p:nvSpPr>
          <p:cNvPr id="7" name="TextBox 6">
            <a:extLst>
              <a:ext uri="{FF2B5EF4-FFF2-40B4-BE49-F238E27FC236}">
                <a16:creationId xmlns:a16="http://schemas.microsoft.com/office/drawing/2014/main" id="{8E8A00D1-C178-EA61-F6F1-BA11A01A0C47}"/>
              </a:ext>
            </a:extLst>
          </p:cNvPr>
          <p:cNvSpPr txBox="1"/>
          <p:nvPr/>
        </p:nvSpPr>
        <p:spPr>
          <a:xfrm>
            <a:off x="1460442" y="1911021"/>
            <a:ext cx="367357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2.5 million liters (proteome)</a:t>
            </a:r>
          </a:p>
        </p:txBody>
      </p:sp>
      <p:pic>
        <p:nvPicPr>
          <p:cNvPr id="1026" name="Picture 2" descr="Bathtub - Wikipedia">
            <a:extLst>
              <a:ext uri="{FF2B5EF4-FFF2-40B4-BE49-F238E27FC236}">
                <a16:creationId xmlns:a16="http://schemas.microsoft.com/office/drawing/2014/main" id="{C0D8F4B2-EDDF-8BC8-47DD-A26F6DDD3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120" y="2436274"/>
            <a:ext cx="4640375" cy="33719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624D3D-282D-3380-2109-6054F5A31E7A}"/>
              </a:ext>
            </a:extLst>
          </p:cNvPr>
          <p:cNvSpPr txBox="1"/>
          <p:nvPr/>
        </p:nvSpPr>
        <p:spPr>
          <a:xfrm>
            <a:off x="6965647" y="1911021"/>
            <a:ext cx="375936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80-100 liters (transcriptome)</a:t>
            </a:r>
          </a:p>
        </p:txBody>
      </p:sp>
    </p:spTree>
    <p:extLst>
      <p:ext uri="{BB962C8B-B14F-4D97-AF65-F5344CB8AC3E}">
        <p14:creationId xmlns:p14="http://schemas.microsoft.com/office/powerpoint/2010/main" val="727028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68861-E999-460E-B80E-1478C5D038F3}"/>
              </a:ext>
            </a:extLst>
          </p:cNvPr>
          <p:cNvSpPr>
            <a:spLocks noGrp="1"/>
          </p:cNvSpPr>
          <p:nvPr>
            <p:ph type="title"/>
          </p:nvPr>
        </p:nvSpPr>
        <p:spPr>
          <a:xfrm>
            <a:off x="838200" y="88794"/>
            <a:ext cx="10515600" cy="1093722"/>
          </a:xfrm>
        </p:spPr>
        <p:txBody>
          <a:bodyPr>
            <a:normAutofit/>
          </a:bodyPr>
          <a:lstStyle/>
          <a:p>
            <a:r>
              <a:rPr lang="en-US" sz="4000" dirty="0"/>
              <a:t>Instead of Counting in Space – Count in Time</a:t>
            </a:r>
          </a:p>
        </p:txBody>
      </p:sp>
      <p:pic>
        <p:nvPicPr>
          <p:cNvPr id="5" name="Picture 4">
            <a:extLst>
              <a:ext uri="{FF2B5EF4-FFF2-40B4-BE49-F238E27FC236}">
                <a16:creationId xmlns:a16="http://schemas.microsoft.com/office/drawing/2014/main" id="{073DA469-5D23-4B15-A9F3-F905C3D0A615}"/>
              </a:ext>
            </a:extLst>
          </p:cNvPr>
          <p:cNvPicPr>
            <a:picLocks noChangeAspect="1"/>
          </p:cNvPicPr>
          <p:nvPr/>
        </p:nvPicPr>
        <p:blipFill>
          <a:blip r:embed="rId4"/>
          <a:stretch>
            <a:fillRect/>
          </a:stretch>
        </p:blipFill>
        <p:spPr>
          <a:xfrm>
            <a:off x="494519" y="2235398"/>
            <a:ext cx="1663786" cy="3010055"/>
          </a:xfrm>
          <a:prstGeom prst="rect">
            <a:avLst/>
          </a:prstGeom>
        </p:spPr>
      </p:pic>
      <p:pic>
        <p:nvPicPr>
          <p:cNvPr id="12" name="Picture 11">
            <a:extLst>
              <a:ext uri="{FF2B5EF4-FFF2-40B4-BE49-F238E27FC236}">
                <a16:creationId xmlns:a16="http://schemas.microsoft.com/office/drawing/2014/main" id="{1D956BE2-A153-4077-9022-B8968BE2133A}"/>
              </a:ext>
            </a:extLst>
          </p:cNvPr>
          <p:cNvPicPr>
            <a:picLocks noChangeAspect="1"/>
          </p:cNvPicPr>
          <p:nvPr/>
        </p:nvPicPr>
        <p:blipFill>
          <a:blip r:embed="rId5"/>
          <a:stretch>
            <a:fillRect/>
          </a:stretch>
        </p:blipFill>
        <p:spPr>
          <a:xfrm>
            <a:off x="5929264" y="2241563"/>
            <a:ext cx="1454225" cy="2997354"/>
          </a:xfrm>
          <a:prstGeom prst="rect">
            <a:avLst/>
          </a:prstGeom>
        </p:spPr>
      </p:pic>
      <p:sp>
        <p:nvSpPr>
          <p:cNvPr id="13" name="TextBox 12">
            <a:extLst>
              <a:ext uri="{FF2B5EF4-FFF2-40B4-BE49-F238E27FC236}">
                <a16:creationId xmlns:a16="http://schemas.microsoft.com/office/drawing/2014/main" id="{735E3EAC-F3A6-462C-B1F5-6F33F750AC4E}"/>
              </a:ext>
            </a:extLst>
          </p:cNvPr>
          <p:cNvSpPr txBox="1"/>
          <p:nvPr/>
        </p:nvSpPr>
        <p:spPr>
          <a:xfrm>
            <a:off x="778519" y="1243743"/>
            <a:ext cx="3854917" cy="707886"/>
          </a:xfrm>
          <a:prstGeom prst="rect">
            <a:avLst/>
          </a:prstGeom>
          <a:solidFill>
            <a:schemeClr val="bg1"/>
          </a:solidFill>
          <a:ln w="28575">
            <a:solidFill>
              <a:schemeClr val="tx1"/>
            </a:solidFill>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Average Transcript is present in ~5-10 copies per cell</a:t>
            </a:r>
          </a:p>
        </p:txBody>
      </p:sp>
      <p:sp>
        <p:nvSpPr>
          <p:cNvPr id="14" name="TextBox 13">
            <a:extLst>
              <a:ext uri="{FF2B5EF4-FFF2-40B4-BE49-F238E27FC236}">
                <a16:creationId xmlns:a16="http://schemas.microsoft.com/office/drawing/2014/main" id="{55C15D01-63BB-445A-ADA2-0F3E2A8B65EA}"/>
              </a:ext>
            </a:extLst>
          </p:cNvPr>
          <p:cNvSpPr txBox="1"/>
          <p:nvPr/>
        </p:nvSpPr>
        <p:spPr>
          <a:xfrm>
            <a:off x="5687415" y="1283642"/>
            <a:ext cx="5723260" cy="400110"/>
          </a:xfrm>
          <a:prstGeom prst="rect">
            <a:avLst/>
          </a:prstGeom>
          <a:solidFill>
            <a:schemeClr val="bg1"/>
          </a:solidFill>
          <a:ln w="28575">
            <a:solidFill>
              <a:schemeClr val="tx1"/>
            </a:solidFill>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Average Protein is present in 10</a:t>
            </a:r>
            <a:r>
              <a:rPr kumimoji="0" lang="en-US" sz="2000" b="1" i="1" u="none" strike="noStrike" kern="1200" cap="none" spc="0" normalizeH="0" baseline="30000" noProof="0" dirty="0">
                <a:ln>
                  <a:noFill/>
                </a:ln>
                <a:solidFill>
                  <a:prstClr val="black"/>
                </a:solidFill>
                <a:effectLst/>
                <a:uLnTx/>
                <a:uFillTx/>
                <a:latin typeface="Calibri" panose="020F0502020204030204"/>
                <a:ea typeface="+mn-ea"/>
                <a:cs typeface="+mn-cs"/>
              </a:rPr>
              <a:t>4</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-10</a:t>
            </a:r>
            <a:r>
              <a:rPr kumimoji="0" lang="en-US" sz="2000" b="1" i="1" u="none" strike="noStrike" kern="1200" cap="none" spc="0" normalizeH="0" baseline="30000" noProof="0" dirty="0">
                <a:ln>
                  <a:noFill/>
                </a:ln>
                <a:solidFill>
                  <a:prstClr val="black"/>
                </a:solidFill>
                <a:effectLst/>
                <a:uLnTx/>
                <a:uFillTx/>
                <a:latin typeface="Calibri" panose="020F0502020204030204"/>
                <a:ea typeface="+mn-ea"/>
                <a:cs typeface="+mn-cs"/>
              </a:rPr>
              <a:t>5</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 copies per cell</a:t>
            </a:r>
          </a:p>
        </p:txBody>
      </p:sp>
      <p:grpSp>
        <p:nvGrpSpPr>
          <p:cNvPr id="52" name="Group 51">
            <a:extLst>
              <a:ext uri="{FF2B5EF4-FFF2-40B4-BE49-F238E27FC236}">
                <a16:creationId xmlns:a16="http://schemas.microsoft.com/office/drawing/2014/main" id="{E0AAAFAF-65CE-44F3-A3B2-44A9E50A6048}"/>
              </a:ext>
            </a:extLst>
          </p:cNvPr>
          <p:cNvGrpSpPr>
            <a:grpSpLocks noChangeAspect="1"/>
          </p:cNvGrpSpPr>
          <p:nvPr/>
        </p:nvGrpSpPr>
        <p:grpSpPr>
          <a:xfrm flipH="1">
            <a:off x="2296674" y="3206232"/>
            <a:ext cx="398348" cy="725638"/>
            <a:chOff x="810491" y="1433949"/>
            <a:chExt cx="768927" cy="1357742"/>
          </a:xfrm>
        </p:grpSpPr>
        <p:sp>
          <p:nvSpPr>
            <p:cNvPr id="53" name="Oval 52">
              <a:extLst>
                <a:ext uri="{FF2B5EF4-FFF2-40B4-BE49-F238E27FC236}">
                  <a16:creationId xmlns:a16="http://schemas.microsoft.com/office/drawing/2014/main" id="{D017E9E9-96E8-4F06-9460-FFA13BCCA8DA}"/>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4" name="Oval 53">
              <a:extLst>
                <a:ext uri="{FF2B5EF4-FFF2-40B4-BE49-F238E27FC236}">
                  <a16:creationId xmlns:a16="http://schemas.microsoft.com/office/drawing/2014/main" id="{379CAEC7-9093-4633-8397-08478249FA4C}"/>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5" name="Oval 54">
              <a:extLst>
                <a:ext uri="{FF2B5EF4-FFF2-40B4-BE49-F238E27FC236}">
                  <a16:creationId xmlns:a16="http://schemas.microsoft.com/office/drawing/2014/main" id="{78D8BB35-48C3-4377-AD6D-60CE64FDE595}"/>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6" name="Oval 55">
              <a:extLst>
                <a:ext uri="{FF2B5EF4-FFF2-40B4-BE49-F238E27FC236}">
                  <a16:creationId xmlns:a16="http://schemas.microsoft.com/office/drawing/2014/main" id="{57219F38-693D-4D21-819D-30813D8B8344}"/>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7" name="Oval 56">
              <a:extLst>
                <a:ext uri="{FF2B5EF4-FFF2-40B4-BE49-F238E27FC236}">
                  <a16:creationId xmlns:a16="http://schemas.microsoft.com/office/drawing/2014/main" id="{E35AF981-370C-4FC6-A9A1-E549F701FE9E}"/>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58" name="Straight Connector 57">
              <a:extLst>
                <a:ext uri="{FF2B5EF4-FFF2-40B4-BE49-F238E27FC236}">
                  <a16:creationId xmlns:a16="http://schemas.microsoft.com/office/drawing/2014/main" id="{C2590FF9-BD5C-465F-8440-29DEC3548974}"/>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599EFDC7-2786-4D43-863F-E32C7021CF6F}"/>
              </a:ext>
            </a:extLst>
          </p:cNvPr>
          <p:cNvGrpSpPr>
            <a:grpSpLocks noChangeAspect="1"/>
          </p:cNvGrpSpPr>
          <p:nvPr/>
        </p:nvGrpSpPr>
        <p:grpSpPr>
          <a:xfrm flipH="1">
            <a:off x="2853301" y="3206232"/>
            <a:ext cx="398348" cy="725638"/>
            <a:chOff x="810491" y="1433949"/>
            <a:chExt cx="768927" cy="1357742"/>
          </a:xfrm>
        </p:grpSpPr>
        <p:sp>
          <p:nvSpPr>
            <p:cNvPr id="60" name="Oval 59">
              <a:extLst>
                <a:ext uri="{FF2B5EF4-FFF2-40B4-BE49-F238E27FC236}">
                  <a16:creationId xmlns:a16="http://schemas.microsoft.com/office/drawing/2014/main" id="{5769E5D2-DD36-4A21-9CB1-B8B4D85B8E10}"/>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1" name="Oval 60">
              <a:extLst>
                <a:ext uri="{FF2B5EF4-FFF2-40B4-BE49-F238E27FC236}">
                  <a16:creationId xmlns:a16="http://schemas.microsoft.com/office/drawing/2014/main" id="{7D2EF9E8-90CC-4D9B-BF4F-BA1F64B9E462}"/>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2" name="Oval 61">
              <a:extLst>
                <a:ext uri="{FF2B5EF4-FFF2-40B4-BE49-F238E27FC236}">
                  <a16:creationId xmlns:a16="http://schemas.microsoft.com/office/drawing/2014/main" id="{7158F5B1-739C-40FF-B82F-600D1149A6A6}"/>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3" name="Oval 62">
              <a:extLst>
                <a:ext uri="{FF2B5EF4-FFF2-40B4-BE49-F238E27FC236}">
                  <a16:creationId xmlns:a16="http://schemas.microsoft.com/office/drawing/2014/main" id="{0917A2AC-6478-4873-97C2-E55E54353042}"/>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4" name="Oval 63">
              <a:extLst>
                <a:ext uri="{FF2B5EF4-FFF2-40B4-BE49-F238E27FC236}">
                  <a16:creationId xmlns:a16="http://schemas.microsoft.com/office/drawing/2014/main" id="{035E8487-8B4F-4B81-8D56-34485C54EFC8}"/>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65" name="Straight Connector 64">
              <a:extLst>
                <a:ext uri="{FF2B5EF4-FFF2-40B4-BE49-F238E27FC236}">
                  <a16:creationId xmlns:a16="http://schemas.microsoft.com/office/drawing/2014/main" id="{A2FF147A-84EF-46E4-946D-403E2BF6FE2A}"/>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88959BF-F486-41BB-B7E2-514D7858A38B}"/>
              </a:ext>
            </a:extLst>
          </p:cNvPr>
          <p:cNvGrpSpPr>
            <a:grpSpLocks noChangeAspect="1"/>
          </p:cNvGrpSpPr>
          <p:nvPr/>
        </p:nvGrpSpPr>
        <p:grpSpPr>
          <a:xfrm flipH="1">
            <a:off x="3409928" y="3206232"/>
            <a:ext cx="398348" cy="725638"/>
            <a:chOff x="810491" y="1433949"/>
            <a:chExt cx="768927" cy="1357742"/>
          </a:xfrm>
        </p:grpSpPr>
        <p:sp>
          <p:nvSpPr>
            <p:cNvPr id="67" name="Oval 66">
              <a:extLst>
                <a:ext uri="{FF2B5EF4-FFF2-40B4-BE49-F238E27FC236}">
                  <a16:creationId xmlns:a16="http://schemas.microsoft.com/office/drawing/2014/main" id="{B1634832-691C-4841-9C68-7C5C64A54216}"/>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8" name="Oval 67">
              <a:extLst>
                <a:ext uri="{FF2B5EF4-FFF2-40B4-BE49-F238E27FC236}">
                  <a16:creationId xmlns:a16="http://schemas.microsoft.com/office/drawing/2014/main" id="{0E0290E2-A3AC-4AB5-B355-47314B90B946}"/>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9" name="Oval 68">
              <a:extLst>
                <a:ext uri="{FF2B5EF4-FFF2-40B4-BE49-F238E27FC236}">
                  <a16:creationId xmlns:a16="http://schemas.microsoft.com/office/drawing/2014/main" id="{6631AA21-B898-4C0C-85CA-FBA3E0F7C525}"/>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0" name="Oval 69">
              <a:extLst>
                <a:ext uri="{FF2B5EF4-FFF2-40B4-BE49-F238E27FC236}">
                  <a16:creationId xmlns:a16="http://schemas.microsoft.com/office/drawing/2014/main" id="{5EC4D39A-4D8B-4CC9-A5CB-1E7083C9E682}"/>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1" name="Oval 70">
              <a:extLst>
                <a:ext uri="{FF2B5EF4-FFF2-40B4-BE49-F238E27FC236}">
                  <a16:creationId xmlns:a16="http://schemas.microsoft.com/office/drawing/2014/main" id="{C9073895-41CA-46A1-8B6D-F0E7C212F133}"/>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72" name="Straight Connector 71">
              <a:extLst>
                <a:ext uri="{FF2B5EF4-FFF2-40B4-BE49-F238E27FC236}">
                  <a16:creationId xmlns:a16="http://schemas.microsoft.com/office/drawing/2014/main" id="{70ED0052-47A3-4EDF-8D6A-4A320FA104CB}"/>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12D9BA46-7D4B-45D5-86E4-8D353EC1CA69}"/>
              </a:ext>
            </a:extLst>
          </p:cNvPr>
          <p:cNvGrpSpPr>
            <a:grpSpLocks noChangeAspect="1"/>
          </p:cNvGrpSpPr>
          <p:nvPr/>
        </p:nvGrpSpPr>
        <p:grpSpPr>
          <a:xfrm flipH="1">
            <a:off x="3966555" y="3206232"/>
            <a:ext cx="398348" cy="725638"/>
            <a:chOff x="810491" y="1433949"/>
            <a:chExt cx="768927" cy="1357742"/>
          </a:xfrm>
        </p:grpSpPr>
        <p:sp>
          <p:nvSpPr>
            <p:cNvPr id="74" name="Oval 73">
              <a:extLst>
                <a:ext uri="{FF2B5EF4-FFF2-40B4-BE49-F238E27FC236}">
                  <a16:creationId xmlns:a16="http://schemas.microsoft.com/office/drawing/2014/main" id="{01CB6B95-CA3E-4740-8530-F11A037F2BB0}"/>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5" name="Oval 74">
              <a:extLst>
                <a:ext uri="{FF2B5EF4-FFF2-40B4-BE49-F238E27FC236}">
                  <a16:creationId xmlns:a16="http://schemas.microsoft.com/office/drawing/2014/main" id="{A2F7A1AE-C4FE-4949-935A-A1508AB437C0}"/>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6" name="Oval 75">
              <a:extLst>
                <a:ext uri="{FF2B5EF4-FFF2-40B4-BE49-F238E27FC236}">
                  <a16:creationId xmlns:a16="http://schemas.microsoft.com/office/drawing/2014/main" id="{71095177-8DC2-486E-B957-44CD9215F28C}"/>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7" name="Oval 76">
              <a:extLst>
                <a:ext uri="{FF2B5EF4-FFF2-40B4-BE49-F238E27FC236}">
                  <a16:creationId xmlns:a16="http://schemas.microsoft.com/office/drawing/2014/main" id="{81C2CCCC-CF85-462C-826E-8616256FA111}"/>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8" name="Oval 77">
              <a:extLst>
                <a:ext uri="{FF2B5EF4-FFF2-40B4-BE49-F238E27FC236}">
                  <a16:creationId xmlns:a16="http://schemas.microsoft.com/office/drawing/2014/main" id="{492F75DC-148C-40D6-A038-7F36804E2626}"/>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79" name="Straight Connector 78">
              <a:extLst>
                <a:ext uri="{FF2B5EF4-FFF2-40B4-BE49-F238E27FC236}">
                  <a16:creationId xmlns:a16="http://schemas.microsoft.com/office/drawing/2014/main" id="{27C26A6B-5BC8-41D3-BAA0-3CD1939BEF87}"/>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0CCD4DBA-F4FF-4BD8-922E-9BF9EE7A1134}"/>
              </a:ext>
            </a:extLst>
          </p:cNvPr>
          <p:cNvGrpSpPr>
            <a:grpSpLocks noChangeAspect="1"/>
          </p:cNvGrpSpPr>
          <p:nvPr/>
        </p:nvGrpSpPr>
        <p:grpSpPr>
          <a:xfrm flipH="1">
            <a:off x="4523181" y="3206232"/>
            <a:ext cx="398348" cy="725638"/>
            <a:chOff x="810491" y="1433949"/>
            <a:chExt cx="768927" cy="1357742"/>
          </a:xfrm>
        </p:grpSpPr>
        <p:sp>
          <p:nvSpPr>
            <p:cNvPr id="81" name="Oval 80">
              <a:extLst>
                <a:ext uri="{FF2B5EF4-FFF2-40B4-BE49-F238E27FC236}">
                  <a16:creationId xmlns:a16="http://schemas.microsoft.com/office/drawing/2014/main" id="{DE10B807-212C-44CF-A30B-477B9FD46BAF}"/>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2" name="Oval 81">
              <a:extLst>
                <a:ext uri="{FF2B5EF4-FFF2-40B4-BE49-F238E27FC236}">
                  <a16:creationId xmlns:a16="http://schemas.microsoft.com/office/drawing/2014/main" id="{480F5036-A164-45F1-893E-C2039C10BF29}"/>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3" name="Oval 82">
              <a:extLst>
                <a:ext uri="{FF2B5EF4-FFF2-40B4-BE49-F238E27FC236}">
                  <a16:creationId xmlns:a16="http://schemas.microsoft.com/office/drawing/2014/main" id="{8B9295FB-568B-4051-AE9A-21BB6F9186D9}"/>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4" name="Oval 83">
              <a:extLst>
                <a:ext uri="{FF2B5EF4-FFF2-40B4-BE49-F238E27FC236}">
                  <a16:creationId xmlns:a16="http://schemas.microsoft.com/office/drawing/2014/main" id="{F2D436CE-CB0E-4760-B8EB-631CC9C87C23}"/>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5" name="Oval 84">
              <a:extLst>
                <a:ext uri="{FF2B5EF4-FFF2-40B4-BE49-F238E27FC236}">
                  <a16:creationId xmlns:a16="http://schemas.microsoft.com/office/drawing/2014/main" id="{0FEEA2FD-59C2-46CB-9775-B97AAF611B63}"/>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86" name="Straight Connector 85">
              <a:extLst>
                <a:ext uri="{FF2B5EF4-FFF2-40B4-BE49-F238E27FC236}">
                  <a16:creationId xmlns:a16="http://schemas.microsoft.com/office/drawing/2014/main" id="{7186423C-90C1-4250-9300-2B0444189623}"/>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63012E3D-F297-42BE-A323-EC9B479794AD}"/>
              </a:ext>
            </a:extLst>
          </p:cNvPr>
          <p:cNvGrpSpPr>
            <a:grpSpLocks noChangeAspect="1"/>
          </p:cNvGrpSpPr>
          <p:nvPr/>
        </p:nvGrpSpPr>
        <p:grpSpPr>
          <a:xfrm flipH="1">
            <a:off x="9390913" y="2087359"/>
            <a:ext cx="838343" cy="1527142"/>
            <a:chOff x="810491" y="1433949"/>
            <a:chExt cx="768927" cy="1357742"/>
          </a:xfrm>
        </p:grpSpPr>
        <p:sp>
          <p:nvSpPr>
            <p:cNvPr id="158" name="Oval 157">
              <a:extLst>
                <a:ext uri="{FF2B5EF4-FFF2-40B4-BE49-F238E27FC236}">
                  <a16:creationId xmlns:a16="http://schemas.microsoft.com/office/drawing/2014/main" id="{436455C6-E185-4344-B83D-AD08B3491D35}"/>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59" name="Oval 158">
              <a:extLst>
                <a:ext uri="{FF2B5EF4-FFF2-40B4-BE49-F238E27FC236}">
                  <a16:creationId xmlns:a16="http://schemas.microsoft.com/office/drawing/2014/main" id="{88A55571-57C1-4B08-ADCF-9BF0523BDE95}"/>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60" name="Oval 159">
              <a:extLst>
                <a:ext uri="{FF2B5EF4-FFF2-40B4-BE49-F238E27FC236}">
                  <a16:creationId xmlns:a16="http://schemas.microsoft.com/office/drawing/2014/main" id="{E901989A-EBA9-4596-A768-E5A71FA197B7}"/>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61" name="Oval 160">
              <a:extLst>
                <a:ext uri="{FF2B5EF4-FFF2-40B4-BE49-F238E27FC236}">
                  <a16:creationId xmlns:a16="http://schemas.microsoft.com/office/drawing/2014/main" id="{645003FB-351C-4975-BC33-A395E4BFEE27}"/>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62" name="Oval 161">
              <a:extLst>
                <a:ext uri="{FF2B5EF4-FFF2-40B4-BE49-F238E27FC236}">
                  <a16:creationId xmlns:a16="http://schemas.microsoft.com/office/drawing/2014/main" id="{362EDC97-626F-4C53-91F2-4CB925A3BE6B}"/>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163" name="Straight Connector 162">
              <a:extLst>
                <a:ext uri="{FF2B5EF4-FFF2-40B4-BE49-F238E27FC236}">
                  <a16:creationId xmlns:a16="http://schemas.microsoft.com/office/drawing/2014/main" id="{7906A800-6531-45A9-9A61-362F8931289C}"/>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4" name="TextBox 163">
            <a:extLst>
              <a:ext uri="{FF2B5EF4-FFF2-40B4-BE49-F238E27FC236}">
                <a16:creationId xmlns:a16="http://schemas.microsoft.com/office/drawing/2014/main" id="{81AD3CB4-ABF2-49CC-85DA-66BEF8741493}"/>
              </a:ext>
            </a:extLst>
          </p:cNvPr>
          <p:cNvSpPr txBox="1"/>
          <p:nvPr/>
        </p:nvSpPr>
        <p:spPr>
          <a:xfrm>
            <a:off x="10389245" y="2683012"/>
            <a:ext cx="9396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X 10</a:t>
            </a:r>
            <a:r>
              <a:rPr kumimoji="0" lang="en-US" sz="2800" b="0" i="0" u="none" strike="noStrike" kern="1200" cap="none" spc="0" normalizeH="0" baseline="30000" noProof="0" dirty="0">
                <a:ln>
                  <a:noFill/>
                </a:ln>
                <a:solidFill>
                  <a:prstClr val="black"/>
                </a:solidFill>
                <a:effectLst/>
                <a:uLnTx/>
                <a:uFillTx/>
                <a:latin typeface="Calibri" panose="020F0502020204030204"/>
                <a:ea typeface="+mn-ea"/>
                <a:cs typeface="+mn-cs"/>
              </a:rPr>
              <a:t>5</a:t>
            </a:r>
          </a:p>
        </p:txBody>
      </p:sp>
      <p:pic>
        <p:nvPicPr>
          <p:cNvPr id="165" name="Picture 164">
            <a:extLst>
              <a:ext uri="{FF2B5EF4-FFF2-40B4-BE49-F238E27FC236}">
                <a16:creationId xmlns:a16="http://schemas.microsoft.com/office/drawing/2014/main" id="{9ED78B8D-A20F-4A87-B088-443C9BFC2289}"/>
              </a:ext>
            </a:extLst>
          </p:cNvPr>
          <p:cNvPicPr>
            <a:picLocks noChangeAspect="1"/>
          </p:cNvPicPr>
          <p:nvPr/>
        </p:nvPicPr>
        <p:blipFill>
          <a:blip r:embed="rId6"/>
          <a:stretch>
            <a:fillRect/>
          </a:stretch>
        </p:blipFill>
        <p:spPr>
          <a:xfrm>
            <a:off x="8231053" y="4074199"/>
            <a:ext cx="3874828" cy="2516570"/>
          </a:xfrm>
          <a:prstGeom prst="rect">
            <a:avLst/>
          </a:prstGeom>
        </p:spPr>
      </p:pic>
      <p:cxnSp>
        <p:nvCxnSpPr>
          <p:cNvPr id="4" name="Straight Arrow Connector 3">
            <a:extLst>
              <a:ext uri="{FF2B5EF4-FFF2-40B4-BE49-F238E27FC236}">
                <a16:creationId xmlns:a16="http://schemas.microsoft.com/office/drawing/2014/main" id="{4F46EC58-4340-4E90-A48B-D04901C7D2F0}"/>
              </a:ext>
            </a:extLst>
          </p:cNvPr>
          <p:cNvCxnSpPr>
            <a:cxnSpLocks/>
          </p:cNvCxnSpPr>
          <p:nvPr/>
        </p:nvCxnSpPr>
        <p:spPr>
          <a:xfrm>
            <a:off x="2429457" y="4507992"/>
            <a:ext cx="2425217" cy="0"/>
          </a:xfrm>
          <a:prstGeom prst="straightConnector1">
            <a:avLst/>
          </a:prstGeom>
          <a:ln w="57150">
            <a:solidFill>
              <a:schemeClr val="tx1">
                <a:lumMod val="95000"/>
                <a:lumOff val="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8B406C3-B984-4627-A76C-746866AA06B7}"/>
              </a:ext>
            </a:extLst>
          </p:cNvPr>
          <p:cNvSpPr txBox="1"/>
          <p:nvPr/>
        </p:nvSpPr>
        <p:spPr>
          <a:xfrm>
            <a:off x="3182799" y="4040398"/>
            <a:ext cx="8050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spTree>
    <p:custDataLst>
      <p:tags r:id="rId1"/>
    </p:custDataLst>
    <p:extLst>
      <p:ext uri="{BB962C8B-B14F-4D97-AF65-F5344CB8AC3E}">
        <p14:creationId xmlns:p14="http://schemas.microsoft.com/office/powerpoint/2010/main" val="309331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2"/>
                                        </p:tgtEl>
                                      </p:cBhvr>
                                    </p:animEffect>
                                    <p:animScale>
                                      <p:cBhvr>
                                        <p:cTn id="7" dur="250" autoRev="1" fill="hold"/>
                                        <p:tgtEl>
                                          <p:spTgt spid="5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66"/>
                                        </p:tgtEl>
                                      </p:cBhvr>
                                    </p:animEffect>
                                    <p:animScale>
                                      <p:cBhvr>
                                        <p:cTn id="17" dur="250" autoRev="1" fill="hold"/>
                                        <p:tgtEl>
                                          <p:spTgt spid="6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73"/>
                                        </p:tgtEl>
                                      </p:cBhvr>
                                    </p:animEffect>
                                    <p:animScale>
                                      <p:cBhvr>
                                        <p:cTn id="22" dur="250" autoRev="1" fill="hold"/>
                                        <p:tgtEl>
                                          <p:spTgt spid="7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80"/>
                                        </p:tgtEl>
                                      </p:cBhvr>
                                    </p:animEffect>
                                    <p:animScale>
                                      <p:cBhvr>
                                        <p:cTn id="27" dur="250" autoRev="1" fill="hold"/>
                                        <p:tgtEl>
                                          <p:spTgt spid="80"/>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5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6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AB2E-2C9D-C939-D2D8-FE0836433B71}"/>
              </a:ext>
            </a:extLst>
          </p:cNvPr>
          <p:cNvSpPr>
            <a:spLocks noGrp="1"/>
          </p:cNvSpPr>
          <p:nvPr>
            <p:ph type="title"/>
          </p:nvPr>
        </p:nvSpPr>
        <p:spPr>
          <a:xfrm>
            <a:off x="299128" y="184674"/>
            <a:ext cx="11593743" cy="1325563"/>
          </a:xfrm>
        </p:spPr>
        <p:txBody>
          <a:bodyPr>
            <a:normAutofit/>
          </a:bodyPr>
          <a:lstStyle/>
          <a:p>
            <a:r>
              <a:rPr lang="en-US" sz="3600" dirty="0"/>
              <a:t>LC-MS/MS is a Lossless Single Molecule Compression Method</a:t>
            </a:r>
          </a:p>
        </p:txBody>
      </p:sp>
      <p:pic>
        <p:nvPicPr>
          <p:cNvPr id="3" name="Picture 2">
            <a:extLst>
              <a:ext uri="{FF2B5EF4-FFF2-40B4-BE49-F238E27FC236}">
                <a16:creationId xmlns:a16="http://schemas.microsoft.com/office/drawing/2014/main" id="{30200DAD-1813-588E-48D7-B8767774EC01}"/>
              </a:ext>
            </a:extLst>
          </p:cNvPr>
          <p:cNvPicPr>
            <a:picLocks noChangeAspect="1"/>
          </p:cNvPicPr>
          <p:nvPr/>
        </p:nvPicPr>
        <p:blipFill>
          <a:blip r:embed="rId3"/>
          <a:stretch>
            <a:fillRect/>
          </a:stretch>
        </p:blipFill>
        <p:spPr>
          <a:xfrm>
            <a:off x="916999" y="1514729"/>
            <a:ext cx="10101971" cy="4348599"/>
          </a:xfrm>
          <a:prstGeom prst="rect">
            <a:avLst/>
          </a:prstGeom>
        </p:spPr>
      </p:pic>
      <p:grpSp>
        <p:nvGrpSpPr>
          <p:cNvPr id="48" name="Group 47">
            <a:extLst>
              <a:ext uri="{FF2B5EF4-FFF2-40B4-BE49-F238E27FC236}">
                <a16:creationId xmlns:a16="http://schemas.microsoft.com/office/drawing/2014/main" id="{EF0B0AF1-4A7D-A577-85BD-CED86D3A9B66}"/>
              </a:ext>
            </a:extLst>
          </p:cNvPr>
          <p:cNvGrpSpPr>
            <a:grpSpLocks noChangeAspect="1"/>
          </p:cNvGrpSpPr>
          <p:nvPr/>
        </p:nvGrpSpPr>
        <p:grpSpPr>
          <a:xfrm flipH="1">
            <a:off x="9039340" y="3326209"/>
            <a:ext cx="398348" cy="725638"/>
            <a:chOff x="810491" y="1433949"/>
            <a:chExt cx="768927" cy="1357742"/>
          </a:xfrm>
        </p:grpSpPr>
        <p:sp>
          <p:nvSpPr>
            <p:cNvPr id="49" name="Oval 48">
              <a:extLst>
                <a:ext uri="{FF2B5EF4-FFF2-40B4-BE49-F238E27FC236}">
                  <a16:creationId xmlns:a16="http://schemas.microsoft.com/office/drawing/2014/main" id="{A49841CD-3BC2-A980-24B5-9E31301AF077}"/>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0" name="Oval 49">
              <a:extLst>
                <a:ext uri="{FF2B5EF4-FFF2-40B4-BE49-F238E27FC236}">
                  <a16:creationId xmlns:a16="http://schemas.microsoft.com/office/drawing/2014/main" id="{E0E915A1-DCE4-3E94-CBC9-7E745FAA900E}"/>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1" name="Oval 50">
              <a:extLst>
                <a:ext uri="{FF2B5EF4-FFF2-40B4-BE49-F238E27FC236}">
                  <a16:creationId xmlns:a16="http://schemas.microsoft.com/office/drawing/2014/main" id="{0A12DF56-106A-2D9F-A3B9-0A56E292551F}"/>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2" name="Oval 51">
              <a:extLst>
                <a:ext uri="{FF2B5EF4-FFF2-40B4-BE49-F238E27FC236}">
                  <a16:creationId xmlns:a16="http://schemas.microsoft.com/office/drawing/2014/main" id="{4F816F6F-DB8D-16A4-EA5C-641BDCC09681}"/>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3" name="Oval 52">
              <a:extLst>
                <a:ext uri="{FF2B5EF4-FFF2-40B4-BE49-F238E27FC236}">
                  <a16:creationId xmlns:a16="http://schemas.microsoft.com/office/drawing/2014/main" id="{13784D58-7244-7E21-BAC4-5B4A5BE772FE}"/>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54" name="Straight Connector 53">
              <a:extLst>
                <a:ext uri="{FF2B5EF4-FFF2-40B4-BE49-F238E27FC236}">
                  <a16:creationId xmlns:a16="http://schemas.microsoft.com/office/drawing/2014/main" id="{E645B4BF-951C-9D5B-E168-4788D1719E46}"/>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410D96B1-1AB7-EE47-5D86-EBCD773D61F8}"/>
              </a:ext>
            </a:extLst>
          </p:cNvPr>
          <p:cNvSpPr txBox="1"/>
          <p:nvPr/>
        </p:nvSpPr>
        <p:spPr>
          <a:xfrm>
            <a:off x="9536917" y="3474298"/>
            <a:ext cx="4732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x8</a:t>
            </a:r>
          </a:p>
        </p:txBody>
      </p:sp>
      <p:grpSp>
        <p:nvGrpSpPr>
          <p:cNvPr id="114" name="Group 113">
            <a:extLst>
              <a:ext uri="{FF2B5EF4-FFF2-40B4-BE49-F238E27FC236}">
                <a16:creationId xmlns:a16="http://schemas.microsoft.com/office/drawing/2014/main" id="{B074D076-363B-7462-FE14-6592F4F205DB}"/>
              </a:ext>
            </a:extLst>
          </p:cNvPr>
          <p:cNvGrpSpPr/>
          <p:nvPr/>
        </p:nvGrpSpPr>
        <p:grpSpPr>
          <a:xfrm>
            <a:off x="251471" y="2840292"/>
            <a:ext cx="4288539" cy="1236713"/>
            <a:chOff x="251471" y="2840292"/>
            <a:chExt cx="4288539" cy="1236713"/>
          </a:xfrm>
        </p:grpSpPr>
        <p:sp>
          <p:nvSpPr>
            <p:cNvPr id="40" name="TextBox 39">
              <a:extLst>
                <a:ext uri="{FF2B5EF4-FFF2-40B4-BE49-F238E27FC236}">
                  <a16:creationId xmlns:a16="http://schemas.microsoft.com/office/drawing/2014/main" id="{DD1C0CCB-4552-A190-B084-A605B49FE32A}"/>
                </a:ext>
              </a:extLst>
            </p:cNvPr>
            <p:cNvSpPr txBox="1"/>
            <p:nvPr/>
          </p:nvSpPr>
          <p:spPr>
            <a:xfrm>
              <a:off x="1064685" y="2840292"/>
              <a:ext cx="283205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Single Molecule Counting</a:t>
              </a:r>
            </a:p>
          </p:txBody>
        </p:sp>
        <p:grpSp>
          <p:nvGrpSpPr>
            <p:cNvPr id="56" name="Group 55">
              <a:extLst>
                <a:ext uri="{FF2B5EF4-FFF2-40B4-BE49-F238E27FC236}">
                  <a16:creationId xmlns:a16="http://schemas.microsoft.com/office/drawing/2014/main" id="{293310B2-65B8-2750-1895-AB4BB3921705}"/>
                </a:ext>
              </a:extLst>
            </p:cNvPr>
            <p:cNvGrpSpPr>
              <a:grpSpLocks noChangeAspect="1"/>
            </p:cNvGrpSpPr>
            <p:nvPr/>
          </p:nvGrpSpPr>
          <p:grpSpPr>
            <a:xfrm flipH="1">
              <a:off x="251471" y="3351367"/>
              <a:ext cx="398348" cy="725638"/>
              <a:chOff x="810491" y="1433949"/>
              <a:chExt cx="768927" cy="1357742"/>
            </a:xfrm>
          </p:grpSpPr>
          <p:sp>
            <p:nvSpPr>
              <p:cNvPr id="57" name="Oval 56">
                <a:extLst>
                  <a:ext uri="{FF2B5EF4-FFF2-40B4-BE49-F238E27FC236}">
                    <a16:creationId xmlns:a16="http://schemas.microsoft.com/office/drawing/2014/main" id="{233E18B8-D774-F918-2907-63A6BA666553}"/>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8" name="Oval 57">
                <a:extLst>
                  <a:ext uri="{FF2B5EF4-FFF2-40B4-BE49-F238E27FC236}">
                    <a16:creationId xmlns:a16="http://schemas.microsoft.com/office/drawing/2014/main" id="{6EDF9788-6DA3-D556-DA50-7E448E72213F}"/>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9" name="Oval 58">
                <a:extLst>
                  <a:ext uri="{FF2B5EF4-FFF2-40B4-BE49-F238E27FC236}">
                    <a16:creationId xmlns:a16="http://schemas.microsoft.com/office/drawing/2014/main" id="{4CDE1F57-901D-58A3-2EEA-3AAB5ADB5160}"/>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0" name="Oval 59">
                <a:extLst>
                  <a:ext uri="{FF2B5EF4-FFF2-40B4-BE49-F238E27FC236}">
                    <a16:creationId xmlns:a16="http://schemas.microsoft.com/office/drawing/2014/main" id="{F743029C-8025-2644-5E81-939A7A9CC270}"/>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1" name="Oval 60">
                <a:extLst>
                  <a:ext uri="{FF2B5EF4-FFF2-40B4-BE49-F238E27FC236}">
                    <a16:creationId xmlns:a16="http://schemas.microsoft.com/office/drawing/2014/main" id="{90AF8AF5-9D8E-7B93-2AD7-43BCD1513C1B}"/>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62" name="Straight Connector 61">
                <a:extLst>
                  <a:ext uri="{FF2B5EF4-FFF2-40B4-BE49-F238E27FC236}">
                    <a16:creationId xmlns:a16="http://schemas.microsoft.com/office/drawing/2014/main" id="{F4B28DCC-055B-2395-168E-0E5EAB2452C3}"/>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F05A1F2C-4A82-6B63-7852-52D33B9A3B71}"/>
                </a:ext>
              </a:extLst>
            </p:cNvPr>
            <p:cNvGrpSpPr>
              <a:grpSpLocks noChangeAspect="1"/>
            </p:cNvGrpSpPr>
            <p:nvPr/>
          </p:nvGrpSpPr>
          <p:grpSpPr>
            <a:xfrm flipH="1">
              <a:off x="807213" y="3351367"/>
              <a:ext cx="398348" cy="725638"/>
              <a:chOff x="810491" y="1433949"/>
              <a:chExt cx="768927" cy="1357742"/>
            </a:xfrm>
          </p:grpSpPr>
          <p:sp>
            <p:nvSpPr>
              <p:cNvPr id="64" name="Oval 63">
                <a:extLst>
                  <a:ext uri="{FF2B5EF4-FFF2-40B4-BE49-F238E27FC236}">
                    <a16:creationId xmlns:a16="http://schemas.microsoft.com/office/drawing/2014/main" id="{E968F376-8E5A-A4D0-5DB1-C26EC9CE50C9}"/>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5" name="Oval 64">
                <a:extLst>
                  <a:ext uri="{FF2B5EF4-FFF2-40B4-BE49-F238E27FC236}">
                    <a16:creationId xmlns:a16="http://schemas.microsoft.com/office/drawing/2014/main" id="{1A818CEA-18B0-D679-301A-3407DACC778D}"/>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6" name="Oval 65">
                <a:extLst>
                  <a:ext uri="{FF2B5EF4-FFF2-40B4-BE49-F238E27FC236}">
                    <a16:creationId xmlns:a16="http://schemas.microsoft.com/office/drawing/2014/main" id="{B94563D6-3513-87B8-7378-8033A05381C9}"/>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7" name="Oval 66">
                <a:extLst>
                  <a:ext uri="{FF2B5EF4-FFF2-40B4-BE49-F238E27FC236}">
                    <a16:creationId xmlns:a16="http://schemas.microsoft.com/office/drawing/2014/main" id="{7710883D-7912-819A-7AE3-F3EB4F190B1B}"/>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8" name="Oval 67">
                <a:extLst>
                  <a:ext uri="{FF2B5EF4-FFF2-40B4-BE49-F238E27FC236}">
                    <a16:creationId xmlns:a16="http://schemas.microsoft.com/office/drawing/2014/main" id="{64A524AC-0199-C733-57AD-57EF25325070}"/>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69" name="Straight Connector 68">
                <a:extLst>
                  <a:ext uri="{FF2B5EF4-FFF2-40B4-BE49-F238E27FC236}">
                    <a16:creationId xmlns:a16="http://schemas.microsoft.com/office/drawing/2014/main" id="{C7DE72F7-BDF2-2E78-A013-B0C73F8A4577}"/>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405A388C-48B2-24A9-8E11-7728B61601F7}"/>
                </a:ext>
              </a:extLst>
            </p:cNvPr>
            <p:cNvGrpSpPr>
              <a:grpSpLocks noChangeAspect="1"/>
            </p:cNvGrpSpPr>
            <p:nvPr/>
          </p:nvGrpSpPr>
          <p:grpSpPr>
            <a:xfrm flipH="1">
              <a:off x="1362955" y="3351367"/>
              <a:ext cx="398348" cy="725638"/>
              <a:chOff x="810491" y="1433949"/>
              <a:chExt cx="768927" cy="1357742"/>
            </a:xfrm>
          </p:grpSpPr>
          <p:sp>
            <p:nvSpPr>
              <p:cNvPr id="71" name="Oval 70">
                <a:extLst>
                  <a:ext uri="{FF2B5EF4-FFF2-40B4-BE49-F238E27FC236}">
                    <a16:creationId xmlns:a16="http://schemas.microsoft.com/office/drawing/2014/main" id="{CFE60BBC-93D8-354B-8249-52A04F7F740B}"/>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2" name="Oval 71">
                <a:extLst>
                  <a:ext uri="{FF2B5EF4-FFF2-40B4-BE49-F238E27FC236}">
                    <a16:creationId xmlns:a16="http://schemas.microsoft.com/office/drawing/2014/main" id="{0DA2E32D-3F56-56BC-2946-3D87ECCC25A3}"/>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3" name="Oval 72">
                <a:extLst>
                  <a:ext uri="{FF2B5EF4-FFF2-40B4-BE49-F238E27FC236}">
                    <a16:creationId xmlns:a16="http://schemas.microsoft.com/office/drawing/2014/main" id="{391C5DD7-80D7-E7BA-BFC1-4A7EEDA8B088}"/>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4" name="Oval 73">
                <a:extLst>
                  <a:ext uri="{FF2B5EF4-FFF2-40B4-BE49-F238E27FC236}">
                    <a16:creationId xmlns:a16="http://schemas.microsoft.com/office/drawing/2014/main" id="{539E9178-922E-ED93-0F48-19328072FE06}"/>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5" name="Oval 74">
                <a:extLst>
                  <a:ext uri="{FF2B5EF4-FFF2-40B4-BE49-F238E27FC236}">
                    <a16:creationId xmlns:a16="http://schemas.microsoft.com/office/drawing/2014/main" id="{BFA222C0-43F6-2D2D-2913-3E73FC0338CD}"/>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76" name="Straight Connector 75">
                <a:extLst>
                  <a:ext uri="{FF2B5EF4-FFF2-40B4-BE49-F238E27FC236}">
                    <a16:creationId xmlns:a16="http://schemas.microsoft.com/office/drawing/2014/main" id="{1D8CBE81-1351-DD47-3A1F-6F28BBA76656}"/>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D0913C1E-BD94-B8EB-2046-D58C44935197}"/>
                </a:ext>
              </a:extLst>
            </p:cNvPr>
            <p:cNvGrpSpPr>
              <a:grpSpLocks noChangeAspect="1"/>
            </p:cNvGrpSpPr>
            <p:nvPr/>
          </p:nvGrpSpPr>
          <p:grpSpPr>
            <a:xfrm flipH="1">
              <a:off x="1918697" y="3351367"/>
              <a:ext cx="398348" cy="725638"/>
              <a:chOff x="810491" y="1433949"/>
              <a:chExt cx="768927" cy="1357742"/>
            </a:xfrm>
          </p:grpSpPr>
          <p:sp>
            <p:nvSpPr>
              <p:cNvPr id="78" name="Oval 77">
                <a:extLst>
                  <a:ext uri="{FF2B5EF4-FFF2-40B4-BE49-F238E27FC236}">
                    <a16:creationId xmlns:a16="http://schemas.microsoft.com/office/drawing/2014/main" id="{A18DF745-B4FE-99C8-BED7-8B9A47E32D1B}"/>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9" name="Oval 78">
                <a:extLst>
                  <a:ext uri="{FF2B5EF4-FFF2-40B4-BE49-F238E27FC236}">
                    <a16:creationId xmlns:a16="http://schemas.microsoft.com/office/drawing/2014/main" id="{4C1BA32F-189D-80F3-F40A-7100F166C00B}"/>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0" name="Oval 79">
                <a:extLst>
                  <a:ext uri="{FF2B5EF4-FFF2-40B4-BE49-F238E27FC236}">
                    <a16:creationId xmlns:a16="http://schemas.microsoft.com/office/drawing/2014/main" id="{C941D76E-CC3F-0132-940D-FA05970AEDD6}"/>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1" name="Oval 80">
                <a:extLst>
                  <a:ext uri="{FF2B5EF4-FFF2-40B4-BE49-F238E27FC236}">
                    <a16:creationId xmlns:a16="http://schemas.microsoft.com/office/drawing/2014/main" id="{A98DB36D-DF78-D498-750E-A249358EB201}"/>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2" name="Oval 81">
                <a:extLst>
                  <a:ext uri="{FF2B5EF4-FFF2-40B4-BE49-F238E27FC236}">
                    <a16:creationId xmlns:a16="http://schemas.microsoft.com/office/drawing/2014/main" id="{A0051602-DC60-56A5-55FE-F4A81F82BE5D}"/>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83" name="Straight Connector 82">
                <a:extLst>
                  <a:ext uri="{FF2B5EF4-FFF2-40B4-BE49-F238E27FC236}">
                    <a16:creationId xmlns:a16="http://schemas.microsoft.com/office/drawing/2014/main" id="{63204520-E998-A161-E360-3D8EABB16806}"/>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20104600-3056-4AF5-4071-CB5942C1A1BD}"/>
                </a:ext>
              </a:extLst>
            </p:cNvPr>
            <p:cNvGrpSpPr>
              <a:grpSpLocks noChangeAspect="1"/>
            </p:cNvGrpSpPr>
            <p:nvPr/>
          </p:nvGrpSpPr>
          <p:grpSpPr>
            <a:xfrm flipH="1">
              <a:off x="2474439" y="3351367"/>
              <a:ext cx="398348" cy="725638"/>
              <a:chOff x="810491" y="1433949"/>
              <a:chExt cx="768927" cy="1357742"/>
            </a:xfrm>
          </p:grpSpPr>
          <p:sp>
            <p:nvSpPr>
              <p:cNvPr id="85" name="Oval 84">
                <a:extLst>
                  <a:ext uri="{FF2B5EF4-FFF2-40B4-BE49-F238E27FC236}">
                    <a16:creationId xmlns:a16="http://schemas.microsoft.com/office/drawing/2014/main" id="{40016CE1-ED57-C88A-F4AE-E41C26439743}"/>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6" name="Oval 85">
                <a:extLst>
                  <a:ext uri="{FF2B5EF4-FFF2-40B4-BE49-F238E27FC236}">
                    <a16:creationId xmlns:a16="http://schemas.microsoft.com/office/drawing/2014/main" id="{3676D780-A7C0-6D5C-BFAD-460AEDB85B71}"/>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7" name="Oval 86">
                <a:extLst>
                  <a:ext uri="{FF2B5EF4-FFF2-40B4-BE49-F238E27FC236}">
                    <a16:creationId xmlns:a16="http://schemas.microsoft.com/office/drawing/2014/main" id="{FD8D20E4-8BDB-030D-568F-C74B1CD346AE}"/>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8" name="Oval 87">
                <a:extLst>
                  <a:ext uri="{FF2B5EF4-FFF2-40B4-BE49-F238E27FC236}">
                    <a16:creationId xmlns:a16="http://schemas.microsoft.com/office/drawing/2014/main" id="{5CDD9AAD-8144-8AA6-17BD-2F897B4B6D77}"/>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9" name="Oval 88">
                <a:extLst>
                  <a:ext uri="{FF2B5EF4-FFF2-40B4-BE49-F238E27FC236}">
                    <a16:creationId xmlns:a16="http://schemas.microsoft.com/office/drawing/2014/main" id="{7BD09FEA-9D1E-B2C5-3D67-440C0014D7F3}"/>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90" name="Straight Connector 89">
                <a:extLst>
                  <a:ext uri="{FF2B5EF4-FFF2-40B4-BE49-F238E27FC236}">
                    <a16:creationId xmlns:a16="http://schemas.microsoft.com/office/drawing/2014/main" id="{21042A4B-5470-7DC7-2733-AE8B20867E0D}"/>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44035EC-554F-99E8-70DE-57E10D998986}"/>
                </a:ext>
              </a:extLst>
            </p:cNvPr>
            <p:cNvGrpSpPr>
              <a:grpSpLocks noChangeAspect="1"/>
            </p:cNvGrpSpPr>
            <p:nvPr/>
          </p:nvGrpSpPr>
          <p:grpSpPr>
            <a:xfrm flipH="1">
              <a:off x="3030181" y="3343226"/>
              <a:ext cx="398348" cy="725638"/>
              <a:chOff x="810491" y="1433949"/>
              <a:chExt cx="768927" cy="1357742"/>
            </a:xfrm>
          </p:grpSpPr>
          <p:sp>
            <p:nvSpPr>
              <p:cNvPr id="92" name="Oval 91">
                <a:extLst>
                  <a:ext uri="{FF2B5EF4-FFF2-40B4-BE49-F238E27FC236}">
                    <a16:creationId xmlns:a16="http://schemas.microsoft.com/office/drawing/2014/main" id="{1D880D85-83D8-8174-5787-A5C8B87A591E}"/>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3" name="Oval 92">
                <a:extLst>
                  <a:ext uri="{FF2B5EF4-FFF2-40B4-BE49-F238E27FC236}">
                    <a16:creationId xmlns:a16="http://schemas.microsoft.com/office/drawing/2014/main" id="{5C96B24A-EB0C-4E76-0DB5-B26905D0248F}"/>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4" name="Oval 93">
                <a:extLst>
                  <a:ext uri="{FF2B5EF4-FFF2-40B4-BE49-F238E27FC236}">
                    <a16:creationId xmlns:a16="http://schemas.microsoft.com/office/drawing/2014/main" id="{677998C7-4BE3-C687-5695-929761EC3F34}"/>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5" name="Oval 94">
                <a:extLst>
                  <a:ext uri="{FF2B5EF4-FFF2-40B4-BE49-F238E27FC236}">
                    <a16:creationId xmlns:a16="http://schemas.microsoft.com/office/drawing/2014/main" id="{3835C4D2-3ACD-F599-A190-BB4317167042}"/>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6" name="Oval 95">
                <a:extLst>
                  <a:ext uri="{FF2B5EF4-FFF2-40B4-BE49-F238E27FC236}">
                    <a16:creationId xmlns:a16="http://schemas.microsoft.com/office/drawing/2014/main" id="{9E47CBC0-8128-37FA-6594-9984257C6438}"/>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97" name="Straight Connector 96">
                <a:extLst>
                  <a:ext uri="{FF2B5EF4-FFF2-40B4-BE49-F238E27FC236}">
                    <a16:creationId xmlns:a16="http://schemas.microsoft.com/office/drawing/2014/main" id="{22B66AB5-917E-1A68-D25F-D9DDC4D7C12F}"/>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5018B2F7-9EAC-A981-0ED6-DF9778B04592}"/>
                </a:ext>
              </a:extLst>
            </p:cNvPr>
            <p:cNvGrpSpPr>
              <a:grpSpLocks noChangeAspect="1"/>
            </p:cNvGrpSpPr>
            <p:nvPr/>
          </p:nvGrpSpPr>
          <p:grpSpPr>
            <a:xfrm flipH="1">
              <a:off x="3585923" y="3343226"/>
              <a:ext cx="398348" cy="725638"/>
              <a:chOff x="810491" y="1433949"/>
              <a:chExt cx="768927" cy="1357742"/>
            </a:xfrm>
          </p:grpSpPr>
          <p:sp>
            <p:nvSpPr>
              <p:cNvPr id="99" name="Oval 98">
                <a:extLst>
                  <a:ext uri="{FF2B5EF4-FFF2-40B4-BE49-F238E27FC236}">
                    <a16:creationId xmlns:a16="http://schemas.microsoft.com/office/drawing/2014/main" id="{9CE781D9-C6E6-73DC-8B90-97877858A761}"/>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0" name="Oval 99">
                <a:extLst>
                  <a:ext uri="{FF2B5EF4-FFF2-40B4-BE49-F238E27FC236}">
                    <a16:creationId xmlns:a16="http://schemas.microsoft.com/office/drawing/2014/main" id="{BB52521E-7071-6DD2-DE2F-74F92554109B}"/>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1" name="Oval 100">
                <a:extLst>
                  <a:ext uri="{FF2B5EF4-FFF2-40B4-BE49-F238E27FC236}">
                    <a16:creationId xmlns:a16="http://schemas.microsoft.com/office/drawing/2014/main" id="{069BCD02-9220-1262-7806-12FF5BA79C2F}"/>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2" name="Oval 101">
                <a:extLst>
                  <a:ext uri="{FF2B5EF4-FFF2-40B4-BE49-F238E27FC236}">
                    <a16:creationId xmlns:a16="http://schemas.microsoft.com/office/drawing/2014/main" id="{68C96B30-3E25-A58A-1253-EED3B1E671E0}"/>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3" name="Oval 102">
                <a:extLst>
                  <a:ext uri="{FF2B5EF4-FFF2-40B4-BE49-F238E27FC236}">
                    <a16:creationId xmlns:a16="http://schemas.microsoft.com/office/drawing/2014/main" id="{7105E46F-2B7E-65CE-8205-BCE5EED6C125}"/>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104" name="Straight Connector 103">
                <a:extLst>
                  <a:ext uri="{FF2B5EF4-FFF2-40B4-BE49-F238E27FC236}">
                    <a16:creationId xmlns:a16="http://schemas.microsoft.com/office/drawing/2014/main" id="{22B90D94-9E91-0265-5BF8-3C2DCE5FE91C}"/>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AEEED847-8A61-5CEC-721D-ED1FA1DCC3E8}"/>
                </a:ext>
              </a:extLst>
            </p:cNvPr>
            <p:cNvGrpSpPr>
              <a:grpSpLocks noChangeAspect="1"/>
            </p:cNvGrpSpPr>
            <p:nvPr/>
          </p:nvGrpSpPr>
          <p:grpSpPr>
            <a:xfrm flipH="1">
              <a:off x="4141662" y="3343226"/>
              <a:ext cx="398348" cy="725638"/>
              <a:chOff x="810491" y="1433949"/>
              <a:chExt cx="768927" cy="1357742"/>
            </a:xfrm>
          </p:grpSpPr>
          <p:sp>
            <p:nvSpPr>
              <p:cNvPr id="106" name="Oval 105">
                <a:extLst>
                  <a:ext uri="{FF2B5EF4-FFF2-40B4-BE49-F238E27FC236}">
                    <a16:creationId xmlns:a16="http://schemas.microsoft.com/office/drawing/2014/main" id="{27E9DDAC-4ABA-6643-AFD2-D6C63E708CD3}"/>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7" name="Oval 106">
                <a:extLst>
                  <a:ext uri="{FF2B5EF4-FFF2-40B4-BE49-F238E27FC236}">
                    <a16:creationId xmlns:a16="http://schemas.microsoft.com/office/drawing/2014/main" id="{1E39DAC8-DBD2-E36D-B3BD-ABF273BF4120}"/>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8" name="Oval 107">
                <a:extLst>
                  <a:ext uri="{FF2B5EF4-FFF2-40B4-BE49-F238E27FC236}">
                    <a16:creationId xmlns:a16="http://schemas.microsoft.com/office/drawing/2014/main" id="{F348C8C1-ED7A-1B4F-2AB6-C04F061A3A5C}"/>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9" name="Oval 108">
                <a:extLst>
                  <a:ext uri="{FF2B5EF4-FFF2-40B4-BE49-F238E27FC236}">
                    <a16:creationId xmlns:a16="http://schemas.microsoft.com/office/drawing/2014/main" id="{A032833F-2A14-72D5-433B-32DB6E06561D}"/>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10" name="Oval 109">
                <a:extLst>
                  <a:ext uri="{FF2B5EF4-FFF2-40B4-BE49-F238E27FC236}">
                    <a16:creationId xmlns:a16="http://schemas.microsoft.com/office/drawing/2014/main" id="{5D703204-E4EC-58ED-4317-8A8627E2E3DB}"/>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111" name="Straight Connector 110">
                <a:extLst>
                  <a:ext uri="{FF2B5EF4-FFF2-40B4-BE49-F238E27FC236}">
                    <a16:creationId xmlns:a16="http://schemas.microsoft.com/office/drawing/2014/main" id="{C2EA2B61-B9B3-953D-0294-68C9283835AA}"/>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2" name="TextBox 111">
            <a:extLst>
              <a:ext uri="{FF2B5EF4-FFF2-40B4-BE49-F238E27FC236}">
                <a16:creationId xmlns:a16="http://schemas.microsoft.com/office/drawing/2014/main" id="{4C03FD2E-B842-8C37-B548-FA4F1E38D96D}"/>
              </a:ext>
            </a:extLst>
          </p:cNvPr>
          <p:cNvSpPr txBox="1"/>
          <p:nvPr/>
        </p:nvSpPr>
        <p:spPr>
          <a:xfrm>
            <a:off x="8603904" y="2840292"/>
            <a:ext cx="127996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LC-MS/MS</a:t>
            </a:r>
          </a:p>
        </p:txBody>
      </p:sp>
      <p:pic>
        <p:nvPicPr>
          <p:cNvPr id="113" name="Picture 112">
            <a:extLst>
              <a:ext uri="{FF2B5EF4-FFF2-40B4-BE49-F238E27FC236}">
                <a16:creationId xmlns:a16="http://schemas.microsoft.com/office/drawing/2014/main" id="{980DCC02-DA7A-B919-D79D-96505DF86199}"/>
              </a:ext>
            </a:extLst>
          </p:cNvPr>
          <p:cNvPicPr>
            <a:picLocks noChangeAspect="1"/>
          </p:cNvPicPr>
          <p:nvPr/>
        </p:nvPicPr>
        <p:blipFill>
          <a:blip r:embed="rId4"/>
          <a:stretch>
            <a:fillRect/>
          </a:stretch>
        </p:blipFill>
        <p:spPr>
          <a:xfrm>
            <a:off x="8210113" y="4185879"/>
            <a:ext cx="3874828" cy="2516570"/>
          </a:xfrm>
          <a:prstGeom prst="rect">
            <a:avLst/>
          </a:prstGeom>
        </p:spPr>
      </p:pic>
    </p:spTree>
    <p:custDataLst>
      <p:tags r:id="rId1"/>
    </p:custDataLst>
    <p:extLst>
      <p:ext uri="{BB962C8B-B14F-4D97-AF65-F5344CB8AC3E}">
        <p14:creationId xmlns:p14="http://schemas.microsoft.com/office/powerpoint/2010/main" val="147295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F3DD0-2274-61BD-021C-1BC833DC14FA}"/>
              </a:ext>
            </a:extLst>
          </p:cNvPr>
          <p:cNvSpPr>
            <a:spLocks noGrp="1"/>
          </p:cNvSpPr>
          <p:nvPr>
            <p:ph type="title"/>
          </p:nvPr>
        </p:nvSpPr>
        <p:spPr/>
        <p:txBody>
          <a:bodyPr/>
          <a:lstStyle/>
          <a:p>
            <a:r>
              <a:rPr lang="en-US" dirty="0"/>
              <a:t>Do we really want to count one ion/one molecule at a time?</a:t>
            </a:r>
          </a:p>
        </p:txBody>
      </p:sp>
      <p:sp>
        <p:nvSpPr>
          <p:cNvPr id="3" name="Content Placeholder 2">
            <a:extLst>
              <a:ext uri="{FF2B5EF4-FFF2-40B4-BE49-F238E27FC236}">
                <a16:creationId xmlns:a16="http://schemas.microsoft.com/office/drawing/2014/main" id="{98A8FE80-B7B1-B2C9-E919-F8637A664D75}"/>
              </a:ext>
            </a:extLst>
          </p:cNvPr>
          <p:cNvSpPr>
            <a:spLocks noGrp="1"/>
          </p:cNvSpPr>
          <p:nvPr>
            <p:ph idx="1"/>
          </p:nvPr>
        </p:nvSpPr>
        <p:spPr>
          <a:xfrm>
            <a:off x="838200" y="2042011"/>
            <a:ext cx="10515600" cy="1325564"/>
          </a:xfrm>
        </p:spPr>
        <p:txBody>
          <a:bodyPr/>
          <a:lstStyle/>
          <a:p>
            <a:r>
              <a:rPr lang="en-US" dirty="0"/>
              <a:t>LC-MS and GC-MS have used pulse counting detectors in the past</a:t>
            </a:r>
          </a:p>
          <a:p>
            <a:r>
              <a:rPr lang="en-US" dirty="0"/>
              <a:t>Largely disappeared in favor of ion current measurements</a:t>
            </a:r>
          </a:p>
          <a:p>
            <a:pPr marL="0" indent="0">
              <a:buNone/>
            </a:pPr>
            <a:endParaRPr lang="en-US" dirty="0"/>
          </a:p>
        </p:txBody>
      </p:sp>
      <p:sp>
        <p:nvSpPr>
          <p:cNvPr id="4" name="Content Placeholder 2">
            <a:extLst>
              <a:ext uri="{FF2B5EF4-FFF2-40B4-BE49-F238E27FC236}">
                <a16:creationId xmlns:a16="http://schemas.microsoft.com/office/drawing/2014/main" id="{6C07D89A-95C9-79B3-2DD1-E5653B2F32BF}"/>
              </a:ext>
            </a:extLst>
          </p:cNvPr>
          <p:cNvSpPr txBox="1">
            <a:spLocks/>
          </p:cNvSpPr>
          <p:nvPr/>
        </p:nvSpPr>
        <p:spPr>
          <a:xfrm>
            <a:off x="838200" y="3718898"/>
            <a:ext cx="10515600" cy="28424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Do we care if we measure 1 ion every nanosecond or 10</a:t>
            </a:r>
            <a:r>
              <a:rPr kumimoji="0" lang="en-US" sz="2800" b="0" i="0" u="none" strike="noStrike" kern="1200" cap="none" spc="0" normalizeH="0" baseline="30000" noProof="0" dirty="0">
                <a:ln>
                  <a:noFill/>
                </a:ln>
                <a:solidFill>
                  <a:prstClr val="black"/>
                </a:solidFill>
                <a:effectLst/>
                <a:uLnTx/>
                <a:uFillTx/>
                <a:latin typeface="Calibri" panose="020F0502020204030204"/>
                <a:ea typeface="+mn-ea"/>
                <a:cs typeface="+mn-cs"/>
              </a:rPr>
              <a:t>6</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ions every millisecond?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If we need to measure 1000x more 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 single ion method will then need to measure 1 ion every picosecond.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 ion current method will measure 10</a:t>
            </a:r>
            <a:r>
              <a:rPr kumimoji="0" lang="en-US" sz="2400" b="0" i="0" u="none" strike="noStrike" kern="1200" cap="none" spc="0" normalizeH="0" baseline="30000" noProof="0" dirty="0">
                <a:ln>
                  <a:noFill/>
                </a:ln>
                <a:solidFill>
                  <a:prstClr val="black"/>
                </a:solidFill>
                <a:effectLst/>
                <a:uLnTx/>
                <a:uFillTx/>
                <a:latin typeface="Calibri" panose="020F0502020204030204"/>
                <a:ea typeface="+mn-ea"/>
                <a:cs typeface="+mn-cs"/>
              </a:rPr>
              <a:t>6</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ions every microsecond or 10</a:t>
            </a:r>
            <a:r>
              <a:rPr kumimoji="0" lang="en-US" sz="2400" b="0" i="0" u="none" strike="noStrike" kern="1200" cap="none" spc="0" normalizeH="0" baseline="30000" noProof="0" dirty="0">
                <a:ln>
                  <a:noFill/>
                </a:ln>
                <a:solidFill>
                  <a:prstClr val="black"/>
                </a:solidFill>
                <a:effectLst/>
                <a:uLnTx/>
                <a:uFillTx/>
                <a:latin typeface="Calibri" panose="020F0502020204030204"/>
                <a:ea typeface="+mn-ea"/>
                <a:cs typeface="+mn-cs"/>
              </a:rPr>
              <a:t>9</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ions every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millisec</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110504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26EC89E-6C0B-D366-C1D6-52AEB87E4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804" y="932596"/>
            <a:ext cx="6147369" cy="514065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46A609A-CACB-A228-CE72-90753B43605B}"/>
              </a:ext>
            </a:extLst>
          </p:cNvPr>
          <p:cNvSpPr>
            <a:spLocks noGrp="1"/>
          </p:cNvSpPr>
          <p:nvPr>
            <p:ph type="title"/>
          </p:nvPr>
        </p:nvSpPr>
        <p:spPr>
          <a:xfrm>
            <a:off x="838200" y="83072"/>
            <a:ext cx="10515600" cy="922314"/>
          </a:xfrm>
        </p:spPr>
        <p:txBody>
          <a:bodyPr/>
          <a:lstStyle/>
          <a:p>
            <a:r>
              <a:rPr lang="en-US" dirty="0"/>
              <a:t>SELEX for Aptamer Selection</a:t>
            </a:r>
          </a:p>
        </p:txBody>
      </p:sp>
      <p:sp>
        <p:nvSpPr>
          <p:cNvPr id="5" name="TextBox 4">
            <a:extLst>
              <a:ext uri="{FF2B5EF4-FFF2-40B4-BE49-F238E27FC236}">
                <a16:creationId xmlns:a16="http://schemas.microsoft.com/office/drawing/2014/main" id="{73311705-15B4-43A8-679F-A8800E230F0E}"/>
              </a:ext>
            </a:extLst>
          </p:cNvPr>
          <p:cNvSpPr txBox="1"/>
          <p:nvPr/>
        </p:nvSpPr>
        <p:spPr>
          <a:xfrm>
            <a:off x="8061276" y="6467151"/>
            <a:ext cx="3842527" cy="307777"/>
          </a:xfrm>
          <a:prstGeom prst="rect">
            <a:avLst/>
          </a:prstGeom>
          <a:noFill/>
        </p:spPr>
        <p:txBody>
          <a:bodyPr wrap="none" rtlCol="0">
            <a:spAutoFit/>
          </a:bodyPr>
          <a:lstStyle/>
          <a:p>
            <a:r>
              <a:rPr lang="en-US" sz="1400" b="0" i="0" u="none" strike="noStrike" dirty="0">
                <a:solidFill>
                  <a:srgbClr val="0C7DBB"/>
                </a:solidFill>
                <a:effectLst/>
                <a:latin typeface="NexusSans"/>
                <a:hlinkClick r:id="rId3" tooltip="Persistent link using digital object identifier"/>
              </a:rPr>
              <a:t>https://doi.org/10.1016/j.biotechadv.2015.02.008</a:t>
            </a:r>
            <a:endParaRPr lang="en-US" sz="1400" dirty="0"/>
          </a:p>
        </p:txBody>
      </p:sp>
    </p:spTree>
    <p:extLst>
      <p:ext uri="{BB962C8B-B14F-4D97-AF65-F5344CB8AC3E}">
        <p14:creationId xmlns:p14="http://schemas.microsoft.com/office/powerpoint/2010/main" val="1459006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C5926-3265-2977-2671-A3AC674BB097}"/>
              </a:ext>
            </a:extLst>
          </p:cNvPr>
          <p:cNvSpPr>
            <a:spLocks noGrp="1"/>
          </p:cNvSpPr>
          <p:nvPr>
            <p:ph type="title"/>
          </p:nvPr>
        </p:nvSpPr>
        <p:spPr/>
        <p:txBody>
          <a:bodyPr/>
          <a:lstStyle/>
          <a:p>
            <a:r>
              <a:rPr lang="en-US" dirty="0"/>
              <a:t>Aggregating peptides and counting in bulk</a:t>
            </a:r>
          </a:p>
        </p:txBody>
      </p:sp>
      <p:pic>
        <p:nvPicPr>
          <p:cNvPr id="16" name="Picture 15">
            <a:extLst>
              <a:ext uri="{FF2B5EF4-FFF2-40B4-BE49-F238E27FC236}">
                <a16:creationId xmlns:a16="http://schemas.microsoft.com/office/drawing/2014/main" id="{0C0DE03C-9B75-FF4D-5DF3-5B460364857F}"/>
              </a:ext>
            </a:extLst>
          </p:cNvPr>
          <p:cNvPicPr>
            <a:picLocks noChangeAspect="1"/>
          </p:cNvPicPr>
          <p:nvPr/>
        </p:nvPicPr>
        <p:blipFill>
          <a:blip r:embed="rId3"/>
          <a:stretch>
            <a:fillRect/>
          </a:stretch>
        </p:blipFill>
        <p:spPr>
          <a:xfrm>
            <a:off x="468812" y="1924486"/>
            <a:ext cx="5368358" cy="4185499"/>
          </a:xfrm>
          <a:prstGeom prst="rect">
            <a:avLst/>
          </a:prstGeom>
        </p:spPr>
      </p:pic>
      <p:pic>
        <p:nvPicPr>
          <p:cNvPr id="17" name="Picture 16">
            <a:extLst>
              <a:ext uri="{FF2B5EF4-FFF2-40B4-BE49-F238E27FC236}">
                <a16:creationId xmlns:a16="http://schemas.microsoft.com/office/drawing/2014/main" id="{3DF36906-BF36-F106-43A4-44212A358C35}"/>
              </a:ext>
            </a:extLst>
          </p:cNvPr>
          <p:cNvPicPr>
            <a:picLocks noChangeAspect="1"/>
          </p:cNvPicPr>
          <p:nvPr/>
        </p:nvPicPr>
        <p:blipFill>
          <a:blip r:embed="rId4"/>
          <a:stretch>
            <a:fillRect/>
          </a:stretch>
        </p:blipFill>
        <p:spPr>
          <a:xfrm>
            <a:off x="6096000" y="1924486"/>
            <a:ext cx="5676108" cy="4185499"/>
          </a:xfrm>
          <a:prstGeom prst="rect">
            <a:avLst/>
          </a:prstGeom>
        </p:spPr>
      </p:pic>
    </p:spTree>
    <p:custDataLst>
      <p:tags r:id="rId1"/>
    </p:custDataLst>
    <p:extLst>
      <p:ext uri="{BB962C8B-B14F-4D97-AF65-F5344CB8AC3E}">
        <p14:creationId xmlns:p14="http://schemas.microsoft.com/office/powerpoint/2010/main" val="349001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Chart, histogram&#10;&#10;Description automatically generated">
            <a:extLst>
              <a:ext uri="{FF2B5EF4-FFF2-40B4-BE49-F238E27FC236}">
                <a16:creationId xmlns:a16="http://schemas.microsoft.com/office/drawing/2014/main" id="{AA1EE56C-E7D4-4491-98C9-0ACE8CBBB0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4447" y="2107692"/>
            <a:ext cx="5972175" cy="4686300"/>
          </a:xfrm>
          <a:prstGeom prst="rect">
            <a:avLst/>
          </a:prstGeom>
        </p:spPr>
      </p:pic>
      <p:pic>
        <p:nvPicPr>
          <p:cNvPr id="18" name="Picture 17" descr="Chart, bar chart&#10;&#10;Description automatically generated">
            <a:extLst>
              <a:ext uri="{FF2B5EF4-FFF2-40B4-BE49-F238E27FC236}">
                <a16:creationId xmlns:a16="http://schemas.microsoft.com/office/drawing/2014/main" id="{2672D329-D87A-4C46-922E-6393B61B5F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60067"/>
            <a:ext cx="5972175" cy="4733925"/>
          </a:xfrm>
          <a:prstGeom prst="rect">
            <a:avLst/>
          </a:prstGeom>
        </p:spPr>
      </p:pic>
      <p:sp>
        <p:nvSpPr>
          <p:cNvPr id="2" name="Title 1">
            <a:extLst>
              <a:ext uri="{FF2B5EF4-FFF2-40B4-BE49-F238E27FC236}">
                <a16:creationId xmlns:a16="http://schemas.microsoft.com/office/drawing/2014/main" id="{78268861-E999-460E-B80E-1478C5D038F3}"/>
              </a:ext>
            </a:extLst>
          </p:cNvPr>
          <p:cNvSpPr>
            <a:spLocks noGrp="1"/>
          </p:cNvSpPr>
          <p:nvPr>
            <p:ph type="title"/>
          </p:nvPr>
        </p:nvSpPr>
        <p:spPr>
          <a:xfrm>
            <a:off x="838200" y="-2647"/>
            <a:ext cx="10515600" cy="1325563"/>
          </a:xfrm>
        </p:spPr>
        <p:txBody>
          <a:bodyPr>
            <a:normAutofit/>
          </a:bodyPr>
          <a:lstStyle/>
          <a:p>
            <a:r>
              <a:rPr lang="en-US" sz="4000" b="1" dirty="0"/>
              <a:t>Instead of Counting in Space – Count in Time</a:t>
            </a:r>
          </a:p>
        </p:txBody>
      </p:sp>
      <p:pic>
        <p:nvPicPr>
          <p:cNvPr id="15" name="Picture 14">
            <a:extLst>
              <a:ext uri="{FF2B5EF4-FFF2-40B4-BE49-F238E27FC236}">
                <a16:creationId xmlns:a16="http://schemas.microsoft.com/office/drawing/2014/main" id="{E9E508E7-F628-4ED3-A79E-36E33FB2ED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200" y="1023161"/>
            <a:ext cx="2092284" cy="1325416"/>
          </a:xfrm>
          <a:prstGeom prst="rect">
            <a:avLst/>
          </a:prstGeom>
        </p:spPr>
      </p:pic>
      <p:sp>
        <p:nvSpPr>
          <p:cNvPr id="20" name="TextBox 19">
            <a:extLst>
              <a:ext uri="{FF2B5EF4-FFF2-40B4-BE49-F238E27FC236}">
                <a16:creationId xmlns:a16="http://schemas.microsoft.com/office/drawing/2014/main" id="{F850C51B-3FD1-4D26-AF89-3E91B2E85718}"/>
              </a:ext>
            </a:extLst>
          </p:cNvPr>
          <p:cNvSpPr txBox="1"/>
          <p:nvPr/>
        </p:nvSpPr>
        <p:spPr>
          <a:xfrm>
            <a:off x="3192595" y="1049726"/>
            <a:ext cx="3285460"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We Can Count: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&gt;500,000 ions in 30-60 msec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30 million ions/min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 billion ions/hour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&lt;$100 per hour</a:t>
            </a:r>
          </a:p>
        </p:txBody>
      </p:sp>
      <p:sp>
        <p:nvSpPr>
          <p:cNvPr id="16" name="TextBox 15">
            <a:extLst>
              <a:ext uri="{FF2B5EF4-FFF2-40B4-BE49-F238E27FC236}">
                <a16:creationId xmlns:a16="http://schemas.microsoft.com/office/drawing/2014/main" id="{C49C0404-FDD8-4CCD-A84F-A097922654AE}"/>
              </a:ext>
            </a:extLst>
          </p:cNvPr>
          <p:cNvSpPr txBox="1"/>
          <p:nvPr/>
        </p:nvSpPr>
        <p:spPr>
          <a:xfrm>
            <a:off x="7227705" y="1148248"/>
            <a:ext cx="4578320"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Normalize per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Counts (ions/sec)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Analogous to RPKM or TPM normalization</a:t>
            </a:r>
          </a:p>
        </p:txBody>
      </p:sp>
      <p:sp>
        <p:nvSpPr>
          <p:cNvPr id="10" name="TextBox 9">
            <a:extLst>
              <a:ext uri="{FF2B5EF4-FFF2-40B4-BE49-F238E27FC236}">
                <a16:creationId xmlns:a16="http://schemas.microsoft.com/office/drawing/2014/main" id="{931616FD-3CD6-498A-84DA-BA32FA2FFB4E}"/>
              </a:ext>
            </a:extLst>
          </p:cNvPr>
          <p:cNvSpPr txBox="1"/>
          <p:nvPr/>
        </p:nvSpPr>
        <p:spPr>
          <a:xfrm>
            <a:off x="1442052" y="2814051"/>
            <a:ext cx="2947345"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 of ions: 5,057,320,876</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4EF97D89-E2BF-46A8-99B2-2F8FBECAB5C0}"/>
              </a:ext>
            </a:extLst>
          </p:cNvPr>
          <p:cNvSpPr txBox="1"/>
          <p:nvPr/>
        </p:nvSpPr>
        <p:spPr>
          <a:xfrm>
            <a:off x="7802603" y="2814051"/>
            <a:ext cx="2947345"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TIC: 10,523,443,416,667</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250172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7EB77C43-CB11-46F4-8DE4-FF35D1A66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60067"/>
            <a:ext cx="5972175" cy="4733925"/>
          </a:xfrm>
          <a:prstGeom prst="rect">
            <a:avLst/>
          </a:prstGeom>
        </p:spPr>
      </p:pic>
      <p:pic>
        <p:nvPicPr>
          <p:cNvPr id="9" name="Picture 8" descr="Chart, histogram&#10;&#10;Description automatically generated">
            <a:extLst>
              <a:ext uri="{FF2B5EF4-FFF2-40B4-BE49-F238E27FC236}">
                <a16:creationId xmlns:a16="http://schemas.microsoft.com/office/drawing/2014/main" id="{5B9A977F-4CD0-4948-9DBB-4C06282C27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584" y="2060067"/>
            <a:ext cx="5972175" cy="4686300"/>
          </a:xfrm>
          <a:prstGeom prst="rect">
            <a:avLst/>
          </a:prstGeom>
        </p:spPr>
      </p:pic>
      <p:sp>
        <p:nvSpPr>
          <p:cNvPr id="2" name="Title 1">
            <a:extLst>
              <a:ext uri="{FF2B5EF4-FFF2-40B4-BE49-F238E27FC236}">
                <a16:creationId xmlns:a16="http://schemas.microsoft.com/office/drawing/2014/main" id="{78268861-E999-460E-B80E-1478C5D038F3}"/>
              </a:ext>
            </a:extLst>
          </p:cNvPr>
          <p:cNvSpPr>
            <a:spLocks noGrp="1"/>
          </p:cNvSpPr>
          <p:nvPr>
            <p:ph type="title"/>
          </p:nvPr>
        </p:nvSpPr>
        <p:spPr>
          <a:xfrm>
            <a:off x="838200" y="-2647"/>
            <a:ext cx="10515600" cy="1325563"/>
          </a:xfrm>
        </p:spPr>
        <p:txBody>
          <a:bodyPr>
            <a:normAutofit/>
          </a:bodyPr>
          <a:lstStyle/>
          <a:p>
            <a:r>
              <a:rPr lang="en-US" sz="4000" b="1" dirty="0"/>
              <a:t>Instead of Counting in Space – Count in Time</a:t>
            </a:r>
          </a:p>
        </p:txBody>
      </p:sp>
      <p:pic>
        <p:nvPicPr>
          <p:cNvPr id="15" name="Picture 14">
            <a:extLst>
              <a:ext uri="{FF2B5EF4-FFF2-40B4-BE49-F238E27FC236}">
                <a16:creationId xmlns:a16="http://schemas.microsoft.com/office/drawing/2014/main" id="{E9E508E7-F628-4ED3-A79E-36E33FB2ED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168" y="998788"/>
            <a:ext cx="2092284" cy="1325416"/>
          </a:xfrm>
          <a:prstGeom prst="rect">
            <a:avLst/>
          </a:prstGeom>
        </p:spPr>
      </p:pic>
      <p:sp>
        <p:nvSpPr>
          <p:cNvPr id="20" name="TextBox 19">
            <a:extLst>
              <a:ext uri="{FF2B5EF4-FFF2-40B4-BE49-F238E27FC236}">
                <a16:creationId xmlns:a16="http://schemas.microsoft.com/office/drawing/2014/main" id="{F850C51B-3FD1-4D26-AF89-3E91B2E85718}"/>
              </a:ext>
            </a:extLst>
          </p:cNvPr>
          <p:cNvSpPr txBox="1"/>
          <p:nvPr/>
        </p:nvSpPr>
        <p:spPr>
          <a:xfrm>
            <a:off x="3173717" y="1126915"/>
            <a:ext cx="3195186"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We Can Count: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&gt;500,000 ions in 30-60 msec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30 million ions/min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 billion ions/hour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&lt;$100 per hour</a:t>
            </a:r>
          </a:p>
        </p:txBody>
      </p:sp>
      <p:sp>
        <p:nvSpPr>
          <p:cNvPr id="16" name="TextBox 15">
            <a:extLst>
              <a:ext uri="{FF2B5EF4-FFF2-40B4-BE49-F238E27FC236}">
                <a16:creationId xmlns:a16="http://schemas.microsoft.com/office/drawing/2014/main" id="{C49C0404-FDD8-4CCD-A84F-A097922654AE}"/>
              </a:ext>
            </a:extLst>
          </p:cNvPr>
          <p:cNvSpPr txBox="1"/>
          <p:nvPr/>
        </p:nvSpPr>
        <p:spPr>
          <a:xfrm>
            <a:off x="7057763" y="1148248"/>
            <a:ext cx="4748262"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Normalize per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Counts (ions/sec)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Analogous to RPKM or TPM normalization</a:t>
            </a:r>
          </a:p>
        </p:txBody>
      </p:sp>
      <p:sp>
        <p:nvSpPr>
          <p:cNvPr id="12" name="TextBox 11">
            <a:extLst>
              <a:ext uri="{FF2B5EF4-FFF2-40B4-BE49-F238E27FC236}">
                <a16:creationId xmlns:a16="http://schemas.microsoft.com/office/drawing/2014/main" id="{ECBD7E7B-73F2-42CB-B92F-F430CA547D22}"/>
              </a:ext>
            </a:extLst>
          </p:cNvPr>
          <p:cNvSpPr txBox="1"/>
          <p:nvPr/>
        </p:nvSpPr>
        <p:spPr>
          <a:xfrm>
            <a:off x="1577216" y="2749659"/>
            <a:ext cx="3980513"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 of ions: 5,057,320,876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Ions mapped to peptides: 1,222,192,892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24.2% of the ions</a:t>
            </a:r>
          </a:p>
        </p:txBody>
      </p:sp>
      <p:sp>
        <p:nvSpPr>
          <p:cNvPr id="17" name="TextBox 16">
            <a:extLst>
              <a:ext uri="{FF2B5EF4-FFF2-40B4-BE49-F238E27FC236}">
                <a16:creationId xmlns:a16="http://schemas.microsoft.com/office/drawing/2014/main" id="{490872B7-2344-4B4B-8EEB-1BC5DDA853DC}"/>
              </a:ext>
            </a:extLst>
          </p:cNvPr>
          <p:cNvSpPr txBox="1"/>
          <p:nvPr/>
        </p:nvSpPr>
        <p:spPr>
          <a:xfrm>
            <a:off x="7802603" y="2814051"/>
            <a:ext cx="3187091"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TIC: 10,523,443,416,667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TIC Mapped: 4,883,887,856,314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46.4% of the signal</a:t>
            </a:r>
          </a:p>
        </p:txBody>
      </p:sp>
      <p:sp>
        <p:nvSpPr>
          <p:cNvPr id="13" name="TextBox 12">
            <a:extLst>
              <a:ext uri="{FF2B5EF4-FFF2-40B4-BE49-F238E27FC236}">
                <a16:creationId xmlns:a16="http://schemas.microsoft.com/office/drawing/2014/main" id="{7E88823D-C1DC-4F24-956A-F016684B0570}"/>
              </a:ext>
            </a:extLst>
          </p:cNvPr>
          <p:cNvSpPr txBox="1"/>
          <p:nvPr/>
        </p:nvSpPr>
        <p:spPr>
          <a:xfrm>
            <a:off x="2813452" y="4457044"/>
            <a:ext cx="6397752" cy="1569660"/>
          </a:xfrm>
          <a:prstGeom prst="rect">
            <a:avLst/>
          </a:prstGeom>
          <a:solidFill>
            <a:schemeClr val="accent3">
              <a:lumMod val="20000"/>
              <a:lumOff val="80000"/>
            </a:schemeClr>
          </a:solidFill>
          <a:ln w="38100">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Calibri" panose="020F0502020204030204"/>
                <a:ea typeface="+mn-ea"/>
                <a:cs typeface="+mn-cs"/>
              </a:rPr>
              <a:t>LC-MS is More Efficient at Counting Peptides than Illumina is at Counting Nucleotides </a:t>
            </a:r>
          </a:p>
        </p:txBody>
      </p:sp>
    </p:spTree>
    <p:custDataLst>
      <p:tags r:id="rId1"/>
    </p:custDataLst>
    <p:extLst>
      <p:ext uri="{BB962C8B-B14F-4D97-AF65-F5344CB8AC3E}">
        <p14:creationId xmlns:p14="http://schemas.microsoft.com/office/powerpoint/2010/main" val="123744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Picture 417">
            <a:extLst>
              <a:ext uri="{FF2B5EF4-FFF2-40B4-BE49-F238E27FC236}">
                <a16:creationId xmlns:a16="http://schemas.microsoft.com/office/drawing/2014/main" id="{FFA5CF31-1463-99E0-6A5B-A8C25E4DB1CA}"/>
              </a:ext>
            </a:extLst>
          </p:cNvPr>
          <p:cNvPicPr>
            <a:picLocks noChangeAspect="1"/>
          </p:cNvPicPr>
          <p:nvPr/>
        </p:nvPicPr>
        <p:blipFill>
          <a:blip r:embed="rId3"/>
          <a:stretch>
            <a:fillRect/>
          </a:stretch>
        </p:blipFill>
        <p:spPr>
          <a:xfrm>
            <a:off x="5773760" y="3151097"/>
            <a:ext cx="3955111" cy="874058"/>
          </a:xfrm>
          <a:prstGeom prst="rect">
            <a:avLst/>
          </a:prstGeom>
        </p:spPr>
      </p:pic>
      <p:sp>
        <p:nvSpPr>
          <p:cNvPr id="2" name="Title 1">
            <a:extLst>
              <a:ext uri="{FF2B5EF4-FFF2-40B4-BE49-F238E27FC236}">
                <a16:creationId xmlns:a16="http://schemas.microsoft.com/office/drawing/2014/main" id="{E3373073-E4E6-737E-EFAA-D8799E9C5FF5}"/>
              </a:ext>
            </a:extLst>
          </p:cNvPr>
          <p:cNvSpPr>
            <a:spLocks noGrp="1"/>
          </p:cNvSpPr>
          <p:nvPr>
            <p:ph type="title"/>
          </p:nvPr>
        </p:nvSpPr>
        <p:spPr>
          <a:xfrm>
            <a:off x="558412" y="150239"/>
            <a:ext cx="11321748" cy="1081290"/>
          </a:xfrm>
        </p:spPr>
        <p:txBody>
          <a:bodyPr>
            <a:normAutofit fontScale="90000"/>
          </a:bodyPr>
          <a:lstStyle/>
          <a:p>
            <a:r>
              <a:rPr lang="en-US" dirty="0"/>
              <a:t>It better to group by each molecule type and count in aggregate</a:t>
            </a:r>
          </a:p>
        </p:txBody>
      </p:sp>
      <p:pic>
        <p:nvPicPr>
          <p:cNvPr id="231" name="Picture 230">
            <a:extLst>
              <a:ext uri="{FF2B5EF4-FFF2-40B4-BE49-F238E27FC236}">
                <a16:creationId xmlns:a16="http://schemas.microsoft.com/office/drawing/2014/main" id="{C511608B-4128-2004-1611-3F4821BC1197}"/>
              </a:ext>
            </a:extLst>
          </p:cNvPr>
          <p:cNvPicPr>
            <a:picLocks noChangeAspect="1"/>
          </p:cNvPicPr>
          <p:nvPr/>
        </p:nvPicPr>
        <p:blipFill>
          <a:blip r:embed="rId4"/>
          <a:stretch>
            <a:fillRect/>
          </a:stretch>
        </p:blipFill>
        <p:spPr>
          <a:xfrm>
            <a:off x="838200" y="1310159"/>
            <a:ext cx="2249619" cy="5547841"/>
          </a:xfrm>
          <a:prstGeom prst="rect">
            <a:avLst/>
          </a:prstGeom>
        </p:spPr>
      </p:pic>
      <p:pic>
        <p:nvPicPr>
          <p:cNvPr id="417" name="Picture 416">
            <a:extLst>
              <a:ext uri="{FF2B5EF4-FFF2-40B4-BE49-F238E27FC236}">
                <a16:creationId xmlns:a16="http://schemas.microsoft.com/office/drawing/2014/main" id="{4C8539BB-21CB-E840-AE39-96BAFD639252}"/>
              </a:ext>
            </a:extLst>
          </p:cNvPr>
          <p:cNvPicPr>
            <a:picLocks noChangeAspect="1"/>
          </p:cNvPicPr>
          <p:nvPr/>
        </p:nvPicPr>
        <p:blipFill>
          <a:blip r:embed="rId5"/>
          <a:stretch>
            <a:fillRect/>
          </a:stretch>
        </p:blipFill>
        <p:spPr>
          <a:xfrm>
            <a:off x="5640611" y="801771"/>
            <a:ext cx="4013079" cy="2627229"/>
          </a:xfrm>
          <a:prstGeom prst="rect">
            <a:avLst/>
          </a:prstGeom>
        </p:spPr>
      </p:pic>
      <p:pic>
        <p:nvPicPr>
          <p:cNvPr id="419" name="Picture 418">
            <a:extLst>
              <a:ext uri="{FF2B5EF4-FFF2-40B4-BE49-F238E27FC236}">
                <a16:creationId xmlns:a16="http://schemas.microsoft.com/office/drawing/2014/main" id="{9921414A-E937-4851-8FC0-A5CF99F4F4EF}"/>
              </a:ext>
            </a:extLst>
          </p:cNvPr>
          <p:cNvPicPr>
            <a:picLocks noChangeAspect="1"/>
          </p:cNvPicPr>
          <p:nvPr/>
        </p:nvPicPr>
        <p:blipFill>
          <a:blip r:embed="rId6"/>
          <a:stretch>
            <a:fillRect/>
          </a:stretch>
        </p:blipFill>
        <p:spPr>
          <a:xfrm>
            <a:off x="5935124" y="4016191"/>
            <a:ext cx="3584601" cy="836406"/>
          </a:xfrm>
          <a:prstGeom prst="rect">
            <a:avLst/>
          </a:prstGeom>
        </p:spPr>
      </p:pic>
      <p:pic>
        <p:nvPicPr>
          <p:cNvPr id="420" name="Picture 419">
            <a:extLst>
              <a:ext uri="{FF2B5EF4-FFF2-40B4-BE49-F238E27FC236}">
                <a16:creationId xmlns:a16="http://schemas.microsoft.com/office/drawing/2014/main" id="{98B8E804-E9F3-D7E5-C100-289C6931E2B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4198" y="3869803"/>
            <a:ext cx="1379776" cy="874058"/>
          </a:xfrm>
          <a:prstGeom prst="rect">
            <a:avLst/>
          </a:prstGeom>
        </p:spPr>
      </p:pic>
      <p:sp>
        <p:nvSpPr>
          <p:cNvPr id="421" name="TextBox 420">
            <a:extLst>
              <a:ext uri="{FF2B5EF4-FFF2-40B4-BE49-F238E27FC236}">
                <a16:creationId xmlns:a16="http://schemas.microsoft.com/office/drawing/2014/main" id="{4398C682-ACFB-913C-1A47-446F9CC62F33}"/>
              </a:ext>
            </a:extLst>
          </p:cNvPr>
          <p:cNvSpPr txBox="1"/>
          <p:nvPr/>
        </p:nvSpPr>
        <p:spPr>
          <a:xfrm>
            <a:off x="5560316" y="4919873"/>
            <a:ext cx="4301480" cy="27699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RAW Counts and Normalized Counts based on Peptide Load</a:t>
            </a:r>
          </a:p>
        </p:txBody>
      </p:sp>
      <p:pic>
        <p:nvPicPr>
          <p:cNvPr id="422" name="Picture 421">
            <a:extLst>
              <a:ext uri="{FF2B5EF4-FFF2-40B4-BE49-F238E27FC236}">
                <a16:creationId xmlns:a16="http://schemas.microsoft.com/office/drawing/2014/main" id="{927798AA-06E7-A8E5-35D9-9CD9EE8665DF}"/>
              </a:ext>
            </a:extLst>
          </p:cNvPr>
          <p:cNvPicPr>
            <a:picLocks noChangeAspect="1"/>
          </p:cNvPicPr>
          <p:nvPr/>
        </p:nvPicPr>
        <p:blipFill>
          <a:blip r:embed="rId8"/>
          <a:stretch>
            <a:fillRect/>
          </a:stretch>
        </p:blipFill>
        <p:spPr>
          <a:xfrm>
            <a:off x="5677971" y="5439788"/>
            <a:ext cx="1969179" cy="1176630"/>
          </a:xfrm>
          <a:prstGeom prst="rect">
            <a:avLst/>
          </a:prstGeom>
        </p:spPr>
      </p:pic>
      <p:pic>
        <p:nvPicPr>
          <p:cNvPr id="423" name="Picture 422">
            <a:extLst>
              <a:ext uri="{FF2B5EF4-FFF2-40B4-BE49-F238E27FC236}">
                <a16:creationId xmlns:a16="http://schemas.microsoft.com/office/drawing/2014/main" id="{44581FE6-9821-5945-5BF7-5A9B607110C2}"/>
              </a:ext>
            </a:extLst>
          </p:cNvPr>
          <p:cNvPicPr>
            <a:picLocks noChangeAspect="1"/>
          </p:cNvPicPr>
          <p:nvPr/>
        </p:nvPicPr>
        <p:blipFill>
          <a:blip r:embed="rId9"/>
          <a:stretch>
            <a:fillRect/>
          </a:stretch>
        </p:blipFill>
        <p:spPr>
          <a:xfrm>
            <a:off x="7984566" y="5336147"/>
            <a:ext cx="1975275" cy="1383912"/>
          </a:xfrm>
          <a:prstGeom prst="rect">
            <a:avLst/>
          </a:prstGeom>
        </p:spPr>
      </p:pic>
    </p:spTree>
    <p:custDataLst>
      <p:tags r:id="rId1"/>
    </p:custDataLst>
    <p:extLst>
      <p:ext uri="{BB962C8B-B14F-4D97-AF65-F5344CB8AC3E}">
        <p14:creationId xmlns:p14="http://schemas.microsoft.com/office/powerpoint/2010/main" val="207686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51551-223D-316D-B81E-E30113E3C42D}"/>
              </a:ext>
            </a:extLst>
          </p:cNvPr>
          <p:cNvSpPr>
            <a:spLocks noGrp="1"/>
          </p:cNvSpPr>
          <p:nvPr>
            <p:ph type="title"/>
          </p:nvPr>
        </p:nvSpPr>
        <p:spPr>
          <a:xfrm>
            <a:off x="838200" y="65867"/>
            <a:ext cx="10515600" cy="1325563"/>
          </a:xfrm>
        </p:spPr>
        <p:txBody>
          <a:bodyPr/>
          <a:lstStyle/>
          <a:p>
            <a:r>
              <a:rPr lang="en-US" dirty="0"/>
              <a:t>Lots of room for improvement!</a:t>
            </a:r>
          </a:p>
        </p:txBody>
      </p:sp>
      <p:pic>
        <p:nvPicPr>
          <p:cNvPr id="3" name="Picture 2">
            <a:extLst>
              <a:ext uri="{FF2B5EF4-FFF2-40B4-BE49-F238E27FC236}">
                <a16:creationId xmlns:a16="http://schemas.microsoft.com/office/drawing/2014/main" id="{8E9FE8B7-4CC9-1DC3-8B99-C8AF644906EB}"/>
              </a:ext>
            </a:extLst>
          </p:cNvPr>
          <p:cNvPicPr>
            <a:picLocks noChangeAspect="1"/>
          </p:cNvPicPr>
          <p:nvPr/>
        </p:nvPicPr>
        <p:blipFill>
          <a:blip r:embed="rId2"/>
          <a:stretch>
            <a:fillRect/>
          </a:stretch>
        </p:blipFill>
        <p:spPr>
          <a:xfrm>
            <a:off x="2261062" y="1735316"/>
            <a:ext cx="7450562" cy="5122684"/>
          </a:xfrm>
          <a:prstGeom prst="rect">
            <a:avLst/>
          </a:prstGeom>
        </p:spPr>
      </p:pic>
    </p:spTree>
    <p:extLst>
      <p:ext uri="{BB962C8B-B14F-4D97-AF65-F5344CB8AC3E}">
        <p14:creationId xmlns:p14="http://schemas.microsoft.com/office/powerpoint/2010/main" val="1394040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75ACD-06F7-6D15-87C7-D6E7CDF4E751}"/>
              </a:ext>
            </a:extLst>
          </p:cNvPr>
          <p:cNvSpPr>
            <a:spLocks noGrp="1"/>
          </p:cNvSpPr>
          <p:nvPr>
            <p:ph type="title"/>
          </p:nvPr>
        </p:nvSpPr>
        <p:spPr>
          <a:xfrm>
            <a:off x="838200" y="106859"/>
            <a:ext cx="10515600" cy="1325563"/>
          </a:xfrm>
        </p:spPr>
        <p:txBody>
          <a:bodyPr/>
          <a:lstStyle/>
          <a:p>
            <a:r>
              <a:rPr lang="en-US" dirty="0"/>
              <a:t>Conclusions</a:t>
            </a:r>
          </a:p>
        </p:txBody>
      </p:sp>
      <p:sp>
        <p:nvSpPr>
          <p:cNvPr id="3" name="Content Placeholder 2">
            <a:extLst>
              <a:ext uri="{FF2B5EF4-FFF2-40B4-BE49-F238E27FC236}">
                <a16:creationId xmlns:a16="http://schemas.microsoft.com/office/drawing/2014/main" id="{8E739607-B83C-455A-AAFD-C54EB3577BED}"/>
              </a:ext>
            </a:extLst>
          </p:cNvPr>
          <p:cNvSpPr>
            <a:spLocks noGrp="1"/>
          </p:cNvSpPr>
          <p:nvPr>
            <p:ph idx="1"/>
          </p:nvPr>
        </p:nvSpPr>
        <p:spPr>
          <a:xfrm>
            <a:off x="838200" y="1432422"/>
            <a:ext cx="10515600" cy="5094021"/>
          </a:xfrm>
        </p:spPr>
        <p:txBody>
          <a:bodyPr>
            <a:normAutofit fontScale="92500" lnSpcReduction="10000"/>
          </a:bodyPr>
          <a:lstStyle/>
          <a:p>
            <a:r>
              <a:rPr lang="en-US"/>
              <a:t>Proteomics </a:t>
            </a:r>
            <a:r>
              <a:rPr lang="en-US" dirty="0"/>
              <a:t>is orders of magnitude more challenging than transcriptomics.</a:t>
            </a:r>
          </a:p>
          <a:p>
            <a:r>
              <a:rPr lang="en-US" dirty="0"/>
              <a:t>Methods used successfully for transcriptomics can’t scale 25,000x without substantial improvements in flow cells, a paradigm shift in </a:t>
            </a:r>
            <a:r>
              <a:rPr lang="en-US" dirty="0" err="1"/>
              <a:t>wideview</a:t>
            </a:r>
            <a:r>
              <a:rPr lang="en-US" dirty="0"/>
              <a:t> microscopy, incorporation of separations and solution based AGC methods, </a:t>
            </a:r>
            <a:r>
              <a:rPr lang="en-US" dirty="0" err="1"/>
              <a:t>etc</a:t>
            </a:r>
            <a:r>
              <a:rPr lang="en-US" dirty="0"/>
              <a:t>…</a:t>
            </a:r>
          </a:p>
          <a:p>
            <a:r>
              <a:rPr lang="en-US" dirty="0"/>
              <a:t>1 billion reads costs ~$10,000 by Illumina, whereas 1 billion peptide ions costs ~$100</a:t>
            </a:r>
          </a:p>
          <a:p>
            <a:r>
              <a:rPr lang="en-US" dirty="0"/>
              <a:t>Single molecule methods based on flow cells will require costly reagents that will have lot to lot variability</a:t>
            </a:r>
          </a:p>
          <a:p>
            <a:r>
              <a:rPr lang="en-US" dirty="0"/>
              <a:t>Nanopores only analyze 10</a:t>
            </a:r>
            <a:r>
              <a:rPr lang="en-US" baseline="30000" dirty="0"/>
              <a:t>7</a:t>
            </a:r>
            <a:r>
              <a:rPr lang="en-US" dirty="0"/>
              <a:t> nucleotides (2 days), require 1 million times more sample than analyzed</a:t>
            </a:r>
          </a:p>
          <a:p>
            <a:r>
              <a:rPr lang="en-US" b="1" i="1" dirty="0"/>
              <a:t>LC-MS/MS is substantially more efficient at counting peptides than Illumina, Oxford Nanopore, PacBio, </a:t>
            </a:r>
            <a:r>
              <a:rPr lang="en-US" b="1" i="1" dirty="0" err="1"/>
              <a:t>etc</a:t>
            </a:r>
            <a:r>
              <a:rPr lang="en-US" b="1" i="1" dirty="0"/>
              <a:t>… are at counting nucleotides.</a:t>
            </a:r>
          </a:p>
        </p:txBody>
      </p:sp>
    </p:spTree>
    <p:custDataLst>
      <p:tags r:id="rId1"/>
    </p:custDataLst>
    <p:extLst>
      <p:ext uri="{BB962C8B-B14F-4D97-AF65-F5344CB8AC3E}">
        <p14:creationId xmlns:p14="http://schemas.microsoft.com/office/powerpoint/2010/main" val="216118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DC0FE-8B3E-7045-6452-1D0D140613A2}"/>
              </a:ext>
            </a:extLst>
          </p:cNvPr>
          <p:cNvSpPr>
            <a:spLocks noGrp="1"/>
          </p:cNvSpPr>
          <p:nvPr>
            <p:ph type="title"/>
          </p:nvPr>
        </p:nvSpPr>
        <p:spPr>
          <a:xfrm>
            <a:off x="838200" y="5734"/>
            <a:ext cx="10515600" cy="986003"/>
          </a:xfrm>
        </p:spPr>
        <p:txBody>
          <a:bodyPr/>
          <a:lstStyle/>
          <a:p>
            <a:r>
              <a:rPr lang="en-US" dirty="0"/>
              <a:t>SELEX Using Capillary Electrophoresis</a:t>
            </a:r>
          </a:p>
        </p:txBody>
      </p:sp>
      <p:pic>
        <p:nvPicPr>
          <p:cNvPr id="3074" name="Picture 2">
            <a:extLst>
              <a:ext uri="{FF2B5EF4-FFF2-40B4-BE49-F238E27FC236}">
                <a16:creationId xmlns:a16="http://schemas.microsoft.com/office/drawing/2014/main" id="{10A27EB8-C980-6F64-DF59-836731F9F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760" y="914400"/>
            <a:ext cx="5240257" cy="58662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85453C-3A1B-5702-1C69-BE7988F3AFDA}"/>
              </a:ext>
            </a:extLst>
          </p:cNvPr>
          <p:cNvSpPr txBox="1"/>
          <p:nvPr/>
        </p:nvSpPr>
        <p:spPr>
          <a:xfrm>
            <a:off x="8349473" y="6550223"/>
            <a:ext cx="3842527" cy="307777"/>
          </a:xfrm>
          <a:prstGeom prst="rect">
            <a:avLst/>
          </a:prstGeom>
          <a:noFill/>
        </p:spPr>
        <p:txBody>
          <a:bodyPr wrap="none" rtlCol="0">
            <a:spAutoFit/>
          </a:bodyPr>
          <a:lstStyle/>
          <a:p>
            <a:r>
              <a:rPr lang="en-US" sz="1400" b="0" i="0" u="none" strike="noStrike" dirty="0">
                <a:solidFill>
                  <a:srgbClr val="0C7DBB"/>
                </a:solidFill>
                <a:effectLst/>
                <a:latin typeface="NexusSans"/>
                <a:hlinkClick r:id="rId3" tooltip="Persistent link using digital object identifier"/>
              </a:rPr>
              <a:t>https://doi.org/10.1016/j.biotechadv.2015.02.008</a:t>
            </a:r>
            <a:endParaRPr lang="en-US" sz="1400" dirty="0"/>
          </a:p>
        </p:txBody>
      </p:sp>
    </p:spTree>
    <p:extLst>
      <p:ext uri="{BB962C8B-B14F-4D97-AF65-F5344CB8AC3E}">
        <p14:creationId xmlns:p14="http://schemas.microsoft.com/office/powerpoint/2010/main" val="1427295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B99FF-F69D-B769-436F-247D404912CE}"/>
              </a:ext>
            </a:extLst>
          </p:cNvPr>
          <p:cNvSpPr>
            <a:spLocks noGrp="1"/>
          </p:cNvSpPr>
          <p:nvPr>
            <p:ph type="title"/>
          </p:nvPr>
        </p:nvSpPr>
        <p:spPr/>
        <p:txBody>
          <a:bodyPr/>
          <a:lstStyle/>
          <a:p>
            <a:r>
              <a:rPr lang="en-US" dirty="0" err="1"/>
              <a:t>Somologic</a:t>
            </a:r>
            <a:r>
              <a:rPr lang="en-US" dirty="0"/>
              <a:t> </a:t>
            </a:r>
            <a:r>
              <a:rPr lang="en-US" dirty="0" err="1"/>
              <a:t>SOMAmer</a:t>
            </a:r>
            <a:r>
              <a:rPr lang="en-US" dirty="0"/>
              <a:t> – </a:t>
            </a:r>
            <a:r>
              <a:rPr lang="en-US" sz="2800" b="1" u="sng" dirty="0"/>
              <a:t>S</a:t>
            </a:r>
            <a:r>
              <a:rPr lang="en-US" sz="2800" dirty="0"/>
              <a:t>low </a:t>
            </a:r>
            <a:r>
              <a:rPr lang="en-US" sz="2800" b="1" u="sng" dirty="0"/>
              <a:t>O</a:t>
            </a:r>
            <a:r>
              <a:rPr lang="en-US" sz="2800" dirty="0"/>
              <a:t>ff-rate </a:t>
            </a:r>
            <a:r>
              <a:rPr lang="en-US" sz="2800" b="1" u="sng" dirty="0"/>
              <a:t>M</a:t>
            </a:r>
            <a:r>
              <a:rPr lang="en-US" sz="2800" dirty="0"/>
              <a:t>odified </a:t>
            </a:r>
            <a:r>
              <a:rPr lang="en-US" sz="2800" b="1" u="sng" dirty="0"/>
              <a:t>A</a:t>
            </a:r>
            <a:r>
              <a:rPr lang="en-US" sz="2800" dirty="0"/>
              <a:t>ptamers</a:t>
            </a:r>
            <a:endParaRPr lang="en-US" dirty="0"/>
          </a:p>
        </p:txBody>
      </p:sp>
      <p:pic>
        <p:nvPicPr>
          <p:cNvPr id="4098" name="Picture 2">
            <a:extLst>
              <a:ext uri="{FF2B5EF4-FFF2-40B4-BE49-F238E27FC236}">
                <a16:creationId xmlns:a16="http://schemas.microsoft.com/office/drawing/2014/main" id="{F100F393-522B-86EF-F81D-2669D4C49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4713"/>
            <a:ext cx="12192000" cy="256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124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D7AD-3EEE-A2BA-7358-4D6615F181E0}"/>
              </a:ext>
            </a:extLst>
          </p:cNvPr>
          <p:cNvSpPr>
            <a:spLocks noGrp="1"/>
          </p:cNvSpPr>
          <p:nvPr>
            <p:ph type="title"/>
          </p:nvPr>
        </p:nvSpPr>
        <p:spPr>
          <a:xfrm>
            <a:off x="328246" y="365125"/>
            <a:ext cx="11535508" cy="1325563"/>
          </a:xfrm>
        </p:spPr>
        <p:txBody>
          <a:bodyPr/>
          <a:lstStyle/>
          <a:p>
            <a:r>
              <a:rPr lang="en-US" dirty="0"/>
              <a:t>Nucleic Acid Ligands with Protein-Like Side Chains</a:t>
            </a:r>
          </a:p>
        </p:txBody>
      </p:sp>
      <p:pic>
        <p:nvPicPr>
          <p:cNvPr id="4" name="Picture 3">
            <a:extLst>
              <a:ext uri="{FF2B5EF4-FFF2-40B4-BE49-F238E27FC236}">
                <a16:creationId xmlns:a16="http://schemas.microsoft.com/office/drawing/2014/main" id="{428051CE-B04D-45B9-FF31-F99AECFDBD50}"/>
              </a:ext>
            </a:extLst>
          </p:cNvPr>
          <p:cNvPicPr>
            <a:picLocks noChangeAspect="1"/>
          </p:cNvPicPr>
          <p:nvPr/>
        </p:nvPicPr>
        <p:blipFill>
          <a:blip r:embed="rId2"/>
          <a:stretch>
            <a:fillRect/>
          </a:stretch>
        </p:blipFill>
        <p:spPr>
          <a:xfrm>
            <a:off x="2240111" y="1853946"/>
            <a:ext cx="7711778" cy="4635200"/>
          </a:xfrm>
          <a:prstGeom prst="rect">
            <a:avLst/>
          </a:prstGeom>
        </p:spPr>
      </p:pic>
    </p:spTree>
    <p:extLst>
      <p:ext uri="{BB962C8B-B14F-4D97-AF65-F5344CB8AC3E}">
        <p14:creationId xmlns:p14="http://schemas.microsoft.com/office/powerpoint/2010/main" val="924290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E65-FCC9-18FA-4B1A-D1C09E17AE14}"/>
              </a:ext>
            </a:extLst>
          </p:cNvPr>
          <p:cNvSpPr>
            <a:spLocks noGrp="1"/>
          </p:cNvSpPr>
          <p:nvPr>
            <p:ph type="title"/>
          </p:nvPr>
        </p:nvSpPr>
        <p:spPr>
          <a:xfrm>
            <a:off x="552450" y="365125"/>
            <a:ext cx="11201400" cy="1325563"/>
          </a:xfrm>
        </p:spPr>
        <p:txBody>
          <a:bodyPr>
            <a:noAutofit/>
          </a:bodyPr>
          <a:lstStyle/>
          <a:p>
            <a:r>
              <a:rPr lang="en-US" sz="2800" dirty="0"/>
              <a:t>Ngo et al. Aptamer-Based Proteomic Profiling Reveals Novel Candidate Biomarkers and Pathways in Cardiovascular Disease Circulation 2016</a:t>
            </a:r>
          </a:p>
        </p:txBody>
      </p:sp>
      <p:sp>
        <p:nvSpPr>
          <p:cNvPr id="3" name="Content Placeholder 2">
            <a:extLst>
              <a:ext uri="{FF2B5EF4-FFF2-40B4-BE49-F238E27FC236}">
                <a16:creationId xmlns:a16="http://schemas.microsoft.com/office/drawing/2014/main" id="{F92CB65C-6835-480C-9CDE-740FE12D04E1}"/>
              </a:ext>
            </a:extLst>
          </p:cNvPr>
          <p:cNvSpPr>
            <a:spLocks noGrp="1"/>
          </p:cNvSpPr>
          <p:nvPr>
            <p:ph idx="1"/>
          </p:nvPr>
        </p:nvSpPr>
        <p:spPr>
          <a:xfrm>
            <a:off x="790575" y="4295775"/>
            <a:ext cx="5035062" cy="2085975"/>
          </a:xfrm>
        </p:spPr>
        <p:txBody>
          <a:bodyPr/>
          <a:lstStyle/>
          <a:p>
            <a:r>
              <a:rPr lang="en-US" dirty="0" err="1"/>
              <a:t>Somologic</a:t>
            </a:r>
            <a:r>
              <a:rPr lang="en-US" dirty="0"/>
              <a:t> ApoA1 assay doesn’t correlate with HDL</a:t>
            </a:r>
          </a:p>
          <a:p>
            <a:r>
              <a:rPr lang="en-US" dirty="0"/>
              <a:t>retinol-binding protein 4 was not associated with diabetes</a:t>
            </a:r>
          </a:p>
        </p:txBody>
      </p:sp>
      <p:pic>
        <p:nvPicPr>
          <p:cNvPr id="4" name="Picture 3">
            <a:extLst>
              <a:ext uri="{FF2B5EF4-FFF2-40B4-BE49-F238E27FC236}">
                <a16:creationId xmlns:a16="http://schemas.microsoft.com/office/drawing/2014/main" id="{388398E5-944E-A243-F664-F2904FCEDD67}"/>
              </a:ext>
            </a:extLst>
          </p:cNvPr>
          <p:cNvPicPr>
            <a:picLocks noChangeAspect="1"/>
          </p:cNvPicPr>
          <p:nvPr/>
        </p:nvPicPr>
        <p:blipFill>
          <a:blip r:embed="rId2"/>
          <a:stretch>
            <a:fillRect/>
          </a:stretch>
        </p:blipFill>
        <p:spPr>
          <a:xfrm>
            <a:off x="6827545" y="2506050"/>
            <a:ext cx="4842778" cy="3544033"/>
          </a:xfrm>
          <a:prstGeom prst="rect">
            <a:avLst/>
          </a:prstGeom>
        </p:spPr>
      </p:pic>
      <p:sp>
        <p:nvSpPr>
          <p:cNvPr id="5" name="TextBox 4">
            <a:extLst>
              <a:ext uri="{FF2B5EF4-FFF2-40B4-BE49-F238E27FC236}">
                <a16:creationId xmlns:a16="http://schemas.microsoft.com/office/drawing/2014/main" id="{33D934F2-1E91-6A5E-A718-7A4EFFB9F2CB}"/>
              </a:ext>
            </a:extLst>
          </p:cNvPr>
          <p:cNvSpPr txBox="1"/>
          <p:nvPr/>
        </p:nvSpPr>
        <p:spPr>
          <a:xfrm>
            <a:off x="8478018" y="2136718"/>
            <a:ext cx="1541832" cy="461665"/>
          </a:xfrm>
          <a:prstGeom prst="rect">
            <a:avLst/>
          </a:prstGeom>
          <a:noFill/>
        </p:spPr>
        <p:txBody>
          <a:bodyPr wrap="none" rtlCol="0">
            <a:spAutoFit/>
          </a:bodyPr>
          <a:lstStyle/>
          <a:p>
            <a:r>
              <a:rPr lang="en-US" sz="2400" dirty="0"/>
              <a:t>UW Assays</a:t>
            </a:r>
          </a:p>
        </p:txBody>
      </p:sp>
      <p:sp>
        <p:nvSpPr>
          <p:cNvPr id="6" name="Content Placeholder 2">
            <a:extLst>
              <a:ext uri="{FF2B5EF4-FFF2-40B4-BE49-F238E27FC236}">
                <a16:creationId xmlns:a16="http://schemas.microsoft.com/office/drawing/2014/main" id="{3AA0EDA8-6BE8-187F-F9C7-6400F6BE8F2B}"/>
              </a:ext>
            </a:extLst>
          </p:cNvPr>
          <p:cNvSpPr txBox="1">
            <a:spLocks/>
          </p:cNvSpPr>
          <p:nvPr/>
        </p:nvSpPr>
        <p:spPr>
          <a:xfrm>
            <a:off x="777387" y="1950244"/>
            <a:ext cx="5035062" cy="2085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Measured 1129 proteins using </a:t>
            </a:r>
            <a:r>
              <a:rPr lang="en-US" dirty="0" err="1"/>
              <a:t>Somoscan</a:t>
            </a:r>
            <a:r>
              <a:rPr lang="en-US" dirty="0"/>
              <a:t> technology in plasma</a:t>
            </a:r>
          </a:p>
        </p:txBody>
      </p:sp>
    </p:spTree>
    <p:extLst>
      <p:ext uri="{BB962C8B-B14F-4D97-AF65-F5344CB8AC3E}">
        <p14:creationId xmlns:p14="http://schemas.microsoft.com/office/powerpoint/2010/main" val="965178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E65-FCC9-18FA-4B1A-D1C09E17AE14}"/>
              </a:ext>
            </a:extLst>
          </p:cNvPr>
          <p:cNvSpPr>
            <a:spLocks noGrp="1"/>
          </p:cNvSpPr>
          <p:nvPr>
            <p:ph type="title"/>
          </p:nvPr>
        </p:nvSpPr>
        <p:spPr>
          <a:xfrm>
            <a:off x="552450" y="365125"/>
            <a:ext cx="11201400" cy="1325563"/>
          </a:xfrm>
        </p:spPr>
        <p:txBody>
          <a:bodyPr>
            <a:noAutofit/>
          </a:bodyPr>
          <a:lstStyle/>
          <a:p>
            <a:r>
              <a:rPr lang="en-US" sz="2800" dirty="0" err="1"/>
              <a:t>Faquil</a:t>
            </a:r>
            <a:r>
              <a:rPr lang="en-US" sz="2800" dirty="0"/>
              <a:t> et al. Agreement of aptamer proteomics with standard methods for measuring venous thrombosis biomarkers </a:t>
            </a:r>
          </a:p>
        </p:txBody>
      </p:sp>
      <p:sp>
        <p:nvSpPr>
          <p:cNvPr id="3" name="Content Placeholder 2">
            <a:extLst>
              <a:ext uri="{FF2B5EF4-FFF2-40B4-BE49-F238E27FC236}">
                <a16:creationId xmlns:a16="http://schemas.microsoft.com/office/drawing/2014/main" id="{F92CB65C-6835-480C-9CDE-740FE12D04E1}"/>
              </a:ext>
            </a:extLst>
          </p:cNvPr>
          <p:cNvSpPr>
            <a:spLocks noGrp="1"/>
          </p:cNvSpPr>
          <p:nvPr>
            <p:ph idx="1"/>
          </p:nvPr>
        </p:nvSpPr>
        <p:spPr>
          <a:xfrm>
            <a:off x="777387" y="4552950"/>
            <a:ext cx="5035062" cy="2085975"/>
          </a:xfrm>
        </p:spPr>
        <p:txBody>
          <a:bodyPr>
            <a:normAutofit fontScale="77500" lnSpcReduction="20000"/>
          </a:bodyPr>
          <a:lstStyle/>
          <a:p>
            <a:r>
              <a:rPr lang="en-US" dirty="0"/>
              <a:t>“</a:t>
            </a:r>
            <a:r>
              <a:rPr lang="en-US" dirty="0" err="1"/>
              <a:t>SomaScan</a:t>
            </a:r>
            <a:r>
              <a:rPr lang="en-US" dirty="0"/>
              <a:t> platform is not interchangeable with validated laboratory instruments for the VTE markers in our study. Therefore, caution is needed when applying </a:t>
            </a:r>
            <a:r>
              <a:rPr lang="en-US" dirty="0" err="1"/>
              <a:t>SomaScan</a:t>
            </a:r>
            <a:r>
              <a:rPr lang="en-US" dirty="0"/>
              <a:t> measurements for hypothesis-driven VTE studies using these markers.”</a:t>
            </a:r>
          </a:p>
        </p:txBody>
      </p:sp>
      <p:sp>
        <p:nvSpPr>
          <p:cNvPr id="6" name="Content Placeholder 2">
            <a:extLst>
              <a:ext uri="{FF2B5EF4-FFF2-40B4-BE49-F238E27FC236}">
                <a16:creationId xmlns:a16="http://schemas.microsoft.com/office/drawing/2014/main" id="{3AA0EDA8-6BE8-187F-F9C7-6400F6BE8F2B}"/>
              </a:ext>
            </a:extLst>
          </p:cNvPr>
          <p:cNvSpPr txBox="1">
            <a:spLocks/>
          </p:cNvSpPr>
          <p:nvPr/>
        </p:nvSpPr>
        <p:spPr>
          <a:xfrm>
            <a:off x="777387" y="1950244"/>
            <a:ext cx="5035062" cy="20859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Measured proteins using </a:t>
            </a:r>
            <a:r>
              <a:rPr lang="en-US" dirty="0" err="1"/>
              <a:t>Somoscan</a:t>
            </a:r>
            <a:r>
              <a:rPr lang="en-US" dirty="0"/>
              <a:t> technology in plasma</a:t>
            </a:r>
          </a:p>
          <a:p>
            <a:r>
              <a:rPr lang="en-US" dirty="0"/>
              <a:t>626 Patients</a:t>
            </a:r>
          </a:p>
          <a:p>
            <a:r>
              <a:rPr lang="en-US" dirty="0"/>
              <a:t>Common venous thrombosis biomarkers measured using laboratory tests</a:t>
            </a:r>
          </a:p>
        </p:txBody>
      </p:sp>
      <p:pic>
        <p:nvPicPr>
          <p:cNvPr id="8" name="Picture 7">
            <a:extLst>
              <a:ext uri="{FF2B5EF4-FFF2-40B4-BE49-F238E27FC236}">
                <a16:creationId xmlns:a16="http://schemas.microsoft.com/office/drawing/2014/main" id="{DFF96747-8F1B-8838-1B19-AE3DFE75C198}"/>
              </a:ext>
            </a:extLst>
          </p:cNvPr>
          <p:cNvPicPr>
            <a:picLocks noChangeAspect="1"/>
          </p:cNvPicPr>
          <p:nvPr/>
        </p:nvPicPr>
        <p:blipFill>
          <a:blip r:embed="rId2"/>
          <a:stretch>
            <a:fillRect/>
          </a:stretch>
        </p:blipFill>
        <p:spPr>
          <a:xfrm>
            <a:off x="6511076" y="1918555"/>
            <a:ext cx="4998402" cy="3880338"/>
          </a:xfrm>
          <a:prstGeom prst="rect">
            <a:avLst/>
          </a:prstGeom>
        </p:spPr>
      </p:pic>
    </p:spTree>
    <p:extLst>
      <p:ext uri="{BB962C8B-B14F-4D97-AF65-F5344CB8AC3E}">
        <p14:creationId xmlns:p14="http://schemas.microsoft.com/office/powerpoint/2010/main" val="1109098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E65-FCC9-18FA-4B1A-D1C09E17AE14}"/>
              </a:ext>
            </a:extLst>
          </p:cNvPr>
          <p:cNvSpPr>
            <a:spLocks noGrp="1"/>
          </p:cNvSpPr>
          <p:nvPr>
            <p:ph type="title"/>
          </p:nvPr>
        </p:nvSpPr>
        <p:spPr>
          <a:xfrm>
            <a:off x="552450" y="365125"/>
            <a:ext cx="11201400" cy="1325563"/>
          </a:xfrm>
        </p:spPr>
        <p:txBody>
          <a:bodyPr>
            <a:noAutofit/>
          </a:bodyPr>
          <a:lstStyle/>
          <a:p>
            <a:r>
              <a:rPr lang="en-US" sz="2800" dirty="0"/>
              <a:t>Lopez-Silva et al. Comparison of Aptamer-Based and Antibody-Based Assays for Protein Quantification in Chronic Kidney Disease</a:t>
            </a:r>
          </a:p>
        </p:txBody>
      </p:sp>
      <p:sp>
        <p:nvSpPr>
          <p:cNvPr id="3" name="Content Placeholder 2">
            <a:extLst>
              <a:ext uri="{FF2B5EF4-FFF2-40B4-BE49-F238E27FC236}">
                <a16:creationId xmlns:a16="http://schemas.microsoft.com/office/drawing/2014/main" id="{F92CB65C-6835-480C-9CDE-740FE12D04E1}"/>
              </a:ext>
            </a:extLst>
          </p:cNvPr>
          <p:cNvSpPr>
            <a:spLocks noGrp="1"/>
          </p:cNvSpPr>
          <p:nvPr>
            <p:ph idx="1"/>
          </p:nvPr>
        </p:nvSpPr>
        <p:spPr>
          <a:xfrm>
            <a:off x="552450" y="4295775"/>
            <a:ext cx="5543550" cy="2419349"/>
          </a:xfrm>
        </p:spPr>
        <p:txBody>
          <a:bodyPr>
            <a:normAutofit fontScale="92500"/>
          </a:bodyPr>
          <a:lstStyle/>
          <a:p>
            <a:r>
              <a:rPr lang="en-US" sz="1400" dirty="0"/>
              <a:t>Six biomarkers (IL-8, soluble TNF receptor superfamily member 1B [TNFRSF1B], cystatin C, soluble TNF receptor superfamily member 1A [TNFRSF1A], IL-6, and soluble urokinase-type plasminogen activator receptor [</a:t>
            </a:r>
            <a:r>
              <a:rPr lang="en-US" sz="1400" dirty="0" err="1"/>
              <a:t>suPAR</a:t>
            </a:r>
            <a:r>
              <a:rPr lang="en-US" sz="1400" dirty="0"/>
              <a:t>]) had non-negligible correlations (r=0.94, 0.93, 0.89, 0.85, 0.46, and 0.23, respectively) between </a:t>
            </a:r>
            <a:r>
              <a:rPr lang="en-US" sz="1400" dirty="0" err="1"/>
              <a:t>SOMAscan</a:t>
            </a:r>
            <a:r>
              <a:rPr lang="en-US" sz="1400" dirty="0"/>
              <a:t> and immunoassay measurements, and three (IL-10, IFN-γ, and TNF-α) were uncorrelated (r=0.08, 0.07, and 0.02, respectively). Of the six biomarkers with non-negligible correlations, TNFRSF1B, cystatin C, TNFRSF1A, and </a:t>
            </a:r>
            <a:r>
              <a:rPr lang="en-US" sz="1400" dirty="0" err="1"/>
              <a:t>suPAR</a:t>
            </a:r>
            <a:r>
              <a:rPr lang="en-US" sz="1400" dirty="0"/>
              <a:t> were negatively correlated with measured GFR and associated with higher risk of kidney failure. IL-8, TNFRSF1B, cystatin C, TNFRSF1A, and </a:t>
            </a:r>
            <a:r>
              <a:rPr lang="en-US" sz="1400" dirty="0" err="1"/>
              <a:t>suPAR</a:t>
            </a:r>
            <a:r>
              <a:rPr lang="en-US" sz="1400" dirty="0"/>
              <a:t> were associated with a higher risk of mortality via both methods. </a:t>
            </a:r>
            <a:r>
              <a:rPr lang="en-US" sz="1400" b="1" i="1" dirty="0"/>
              <a:t>On average, immunoassay measurements were more strongly associated with adverse outcomes than their </a:t>
            </a:r>
            <a:r>
              <a:rPr lang="en-US" sz="1400" b="1" i="1" dirty="0" err="1"/>
              <a:t>SOMAscan</a:t>
            </a:r>
            <a:r>
              <a:rPr lang="en-US" sz="1400" b="1" i="1" dirty="0"/>
              <a:t> counterparts.</a:t>
            </a:r>
          </a:p>
        </p:txBody>
      </p:sp>
      <p:sp>
        <p:nvSpPr>
          <p:cNvPr id="6" name="Content Placeholder 2">
            <a:extLst>
              <a:ext uri="{FF2B5EF4-FFF2-40B4-BE49-F238E27FC236}">
                <a16:creationId xmlns:a16="http://schemas.microsoft.com/office/drawing/2014/main" id="{3AA0EDA8-6BE8-187F-F9C7-6400F6BE8F2B}"/>
              </a:ext>
            </a:extLst>
          </p:cNvPr>
          <p:cNvSpPr txBox="1">
            <a:spLocks/>
          </p:cNvSpPr>
          <p:nvPr/>
        </p:nvSpPr>
        <p:spPr>
          <a:xfrm>
            <a:off x="672612" y="1854994"/>
            <a:ext cx="5035062" cy="20859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Measured 7000 proteins using </a:t>
            </a:r>
            <a:r>
              <a:rPr lang="en-US" dirty="0" err="1"/>
              <a:t>Somoscan</a:t>
            </a:r>
            <a:r>
              <a:rPr lang="en-US" dirty="0"/>
              <a:t> technology in plasma</a:t>
            </a:r>
          </a:p>
          <a:p>
            <a:r>
              <a:rPr lang="en-US" dirty="0"/>
              <a:t>498 Patients</a:t>
            </a:r>
          </a:p>
          <a:p>
            <a:r>
              <a:rPr lang="en-US" dirty="0"/>
              <a:t>Gold Standard Assays Performed</a:t>
            </a:r>
          </a:p>
        </p:txBody>
      </p:sp>
      <p:pic>
        <p:nvPicPr>
          <p:cNvPr id="4" name="Picture 3">
            <a:extLst>
              <a:ext uri="{FF2B5EF4-FFF2-40B4-BE49-F238E27FC236}">
                <a16:creationId xmlns:a16="http://schemas.microsoft.com/office/drawing/2014/main" id="{3195FE31-4D34-CF1D-0178-FF98196C6580}"/>
              </a:ext>
            </a:extLst>
          </p:cNvPr>
          <p:cNvPicPr>
            <a:picLocks noChangeAspect="1"/>
          </p:cNvPicPr>
          <p:nvPr/>
        </p:nvPicPr>
        <p:blipFill>
          <a:blip r:embed="rId2"/>
          <a:stretch>
            <a:fillRect/>
          </a:stretch>
        </p:blipFill>
        <p:spPr>
          <a:xfrm>
            <a:off x="6389727" y="2324100"/>
            <a:ext cx="5418667" cy="3048000"/>
          </a:xfrm>
          <a:prstGeom prst="rect">
            <a:avLst/>
          </a:prstGeom>
        </p:spPr>
      </p:pic>
    </p:spTree>
    <p:extLst>
      <p:ext uri="{BB962C8B-B14F-4D97-AF65-F5344CB8AC3E}">
        <p14:creationId xmlns:p14="http://schemas.microsoft.com/office/powerpoint/2010/main" val="17480408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4.9"/>
</p:tagLst>
</file>

<file path=ppt/tags/tag10.xml><?xml version="1.0" encoding="utf-8"?>
<p:tagLst xmlns:a="http://schemas.openxmlformats.org/drawingml/2006/main" xmlns:r="http://schemas.openxmlformats.org/officeDocument/2006/relationships" xmlns:p="http://schemas.openxmlformats.org/presentationml/2006/main">
  <p:tag name="TIMING" val="|7.7|26.7|22.2|16.9|31.5|14.7"/>
</p:tagLst>
</file>

<file path=ppt/tags/tag2.xml><?xml version="1.0" encoding="utf-8"?>
<p:tagLst xmlns:a="http://schemas.openxmlformats.org/drawingml/2006/main" xmlns:r="http://schemas.openxmlformats.org/officeDocument/2006/relationships" xmlns:p="http://schemas.openxmlformats.org/presentationml/2006/main">
  <p:tag name="TIMING" val="|155.7|40.6|98.5|3.6|2.6|2.3"/>
</p:tagLst>
</file>

<file path=ppt/tags/tag3.xml><?xml version="1.0" encoding="utf-8"?>
<p:tagLst xmlns:a="http://schemas.openxmlformats.org/drawingml/2006/main" xmlns:r="http://schemas.openxmlformats.org/officeDocument/2006/relationships" xmlns:p="http://schemas.openxmlformats.org/presentationml/2006/main">
  <p:tag name="TIMING" val="|51.9|1.5|1.6|19.9|1.7|1.4|15.9|5.6"/>
</p:tagLst>
</file>

<file path=ppt/tags/tag4.xml><?xml version="1.0" encoding="utf-8"?>
<p:tagLst xmlns:a="http://schemas.openxmlformats.org/drawingml/2006/main" xmlns:r="http://schemas.openxmlformats.org/officeDocument/2006/relationships" xmlns:p="http://schemas.openxmlformats.org/presentationml/2006/main">
  <p:tag name="TIMING" val="|61.5|4.4"/>
</p:tagLst>
</file>

<file path=ppt/tags/tag5.xml><?xml version="1.0" encoding="utf-8"?>
<p:tagLst xmlns:a="http://schemas.openxmlformats.org/drawingml/2006/main" xmlns:r="http://schemas.openxmlformats.org/officeDocument/2006/relationships" xmlns:p="http://schemas.openxmlformats.org/presentationml/2006/main">
  <p:tag name="TIMING" val="|2.1|29.9|18.6|7.3"/>
</p:tagLst>
</file>

<file path=ppt/tags/tag6.xml><?xml version="1.0" encoding="utf-8"?>
<p:tagLst xmlns:a="http://schemas.openxmlformats.org/drawingml/2006/main" xmlns:r="http://schemas.openxmlformats.org/officeDocument/2006/relationships" xmlns:p="http://schemas.openxmlformats.org/presentationml/2006/main">
  <p:tag name="TIMING" val="|53.6"/>
</p:tagLst>
</file>

<file path=ppt/tags/tag7.xml><?xml version="1.0" encoding="utf-8"?>
<p:tagLst xmlns:a="http://schemas.openxmlformats.org/drawingml/2006/main" xmlns:r="http://schemas.openxmlformats.org/officeDocument/2006/relationships" xmlns:p="http://schemas.openxmlformats.org/presentationml/2006/main">
  <p:tag name="TIMING" val="|109.2"/>
</p:tagLst>
</file>

<file path=ppt/tags/tag8.xml><?xml version="1.0" encoding="utf-8"?>
<p:tagLst xmlns:a="http://schemas.openxmlformats.org/drawingml/2006/main" xmlns:r="http://schemas.openxmlformats.org/officeDocument/2006/relationships" xmlns:p="http://schemas.openxmlformats.org/presentationml/2006/main">
  <p:tag name="TIMING" val="|63.9"/>
</p:tagLst>
</file>

<file path=ppt/tags/tag9.xml><?xml version="1.0" encoding="utf-8"?>
<p:tagLst xmlns:a="http://schemas.openxmlformats.org/drawingml/2006/main" xmlns:r="http://schemas.openxmlformats.org/officeDocument/2006/relationships" xmlns:p="http://schemas.openxmlformats.org/presentationml/2006/main">
  <p:tag name="TIMING" val="|46|20.4|5.9|37.3|1|1|2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4671</TotalTime>
  <Words>2344</Words>
  <Application>Microsoft Office PowerPoint</Application>
  <PresentationFormat>Widescreen</PresentationFormat>
  <Paragraphs>244</Paragraphs>
  <Slides>35</Slides>
  <Notes>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35</vt:i4>
      </vt:variant>
    </vt:vector>
  </HeadingPairs>
  <TitlesOfParts>
    <vt:vector size="48" baseType="lpstr">
      <vt:lpstr>Arial</vt:lpstr>
      <vt:lpstr>AvenirLTStd-Heavy</vt:lpstr>
      <vt:lpstr>Calibri</vt:lpstr>
      <vt:lpstr>Calibri Light</vt:lpstr>
      <vt:lpstr>Cambria Math</vt:lpstr>
      <vt:lpstr>Corbel</vt:lpstr>
      <vt:lpstr>Courier New</vt:lpstr>
      <vt:lpstr>NexusSans</vt:lpstr>
      <vt:lpstr>Roboto</vt:lpstr>
      <vt:lpstr>STIXGeneral-Bold</vt:lpstr>
      <vt:lpstr>Wingdings</vt:lpstr>
      <vt:lpstr>Office Theme</vt:lpstr>
      <vt:lpstr>Spectrum</vt:lpstr>
      <vt:lpstr>Principle of Multiplex SOMAmer Affinity Assay</vt:lpstr>
      <vt:lpstr>PowerPoint Presentation</vt:lpstr>
      <vt:lpstr>SELEX for Aptamer Selection</vt:lpstr>
      <vt:lpstr>SELEX Using Capillary Electrophoresis</vt:lpstr>
      <vt:lpstr>Somologic SOMAmer – Slow Off-rate Modified Aptamers</vt:lpstr>
      <vt:lpstr>Nucleic Acid Ligands with Protein-Like Side Chains</vt:lpstr>
      <vt:lpstr>Ngo et al. Aptamer-Based Proteomic Profiling Reveals Novel Candidate Biomarkers and Pathways in Cardiovascular Disease Circulation 2016</vt:lpstr>
      <vt:lpstr>Faquil et al. Agreement of aptamer proteomics with standard methods for measuring venous thrombosis biomarkers </vt:lpstr>
      <vt:lpstr>Lopez-Silva et al. Comparison of Aptamer-Based and Antibody-Based Assays for Protein Quantification in Chronic Kidney Disease</vt:lpstr>
      <vt:lpstr>Pietzner et al. Synergistic insights into human health from aptamer- and antibody-based proteomic profiling</vt:lpstr>
      <vt:lpstr>PowerPoint Presentation</vt:lpstr>
      <vt:lpstr>Olink is a Proximity Extension Sandwich Assay</vt:lpstr>
      <vt:lpstr>PowerPoint Presentation</vt:lpstr>
      <vt:lpstr>PowerPoint Presentation</vt:lpstr>
      <vt:lpstr>Comparison of Precision and Accuracy Between Olink and SomaScan</vt:lpstr>
      <vt:lpstr>Scatterplot of the percentage of participants with protein values above the LOD vs CV (log2 scale) on the Olink Explore HT</vt:lpstr>
      <vt:lpstr>PowerPoint Presentation</vt:lpstr>
      <vt:lpstr>Single-Molecule Protein Sequencing Methods</vt:lpstr>
      <vt:lpstr>Several Single Molecule Methods are Based on N-terminal Sequencing</vt:lpstr>
      <vt:lpstr>Single-molecule protein identification using multi-affinity protein binding reagents</vt:lpstr>
      <vt:lpstr>How much better do proteomics methods need to be?</vt:lpstr>
      <vt:lpstr>Why do RNA-Seq Methods Perform 100 reads for every mRNA molecule?</vt:lpstr>
      <vt:lpstr>Why do RNA-Seq Methods Perform 100 reads for every mRNA molecule?</vt:lpstr>
      <vt:lpstr>True assessment of LOD and LLOQ Requires Assessment of Background</vt:lpstr>
      <vt:lpstr>True assessment of LOD and LLOQ Requires Assessment of Background</vt:lpstr>
      <vt:lpstr>Measuring the volume of a swimming pool</vt:lpstr>
      <vt:lpstr>Instead of Counting in Space – Count in Time</vt:lpstr>
      <vt:lpstr>LC-MS/MS is a Lossless Single Molecule Compression Method</vt:lpstr>
      <vt:lpstr>Do we really want to count one ion/one molecule at a time?</vt:lpstr>
      <vt:lpstr>Aggregating peptides and counting in bulk</vt:lpstr>
      <vt:lpstr>Instead of Counting in Space – Count in Time</vt:lpstr>
      <vt:lpstr>Instead of Counting in Space – Count in Time</vt:lpstr>
      <vt:lpstr>It better to group by each molecule type and count in aggregate</vt:lpstr>
      <vt:lpstr>Lots of room for improvement!</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Selected Research Areas in the MacCoss Lab</dc:title>
  <dc:creator>Michael MacCoss</dc:creator>
  <cp:lastModifiedBy>Michael MacCoss</cp:lastModifiedBy>
  <cp:revision>7</cp:revision>
  <dcterms:created xsi:type="dcterms:W3CDTF">2021-09-22T21:33:59Z</dcterms:created>
  <dcterms:modified xsi:type="dcterms:W3CDTF">2025-05-08T18:18:11Z</dcterms:modified>
</cp:coreProperties>
</file>